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394" r:id="rId3"/>
    <p:sldId id="345" r:id="rId4"/>
    <p:sldId id="368" r:id="rId5"/>
    <p:sldId id="399" r:id="rId6"/>
    <p:sldId id="371" r:id="rId7"/>
    <p:sldId id="372" r:id="rId8"/>
    <p:sldId id="393" r:id="rId9"/>
    <p:sldId id="259" r:id="rId10"/>
    <p:sldId id="261" r:id="rId11"/>
    <p:sldId id="272" r:id="rId12"/>
    <p:sldId id="262" r:id="rId13"/>
    <p:sldId id="395" r:id="rId14"/>
    <p:sldId id="355" r:id="rId15"/>
    <p:sldId id="264" r:id="rId16"/>
    <p:sldId id="397" r:id="rId17"/>
    <p:sldId id="396" r:id="rId18"/>
    <p:sldId id="398" r:id="rId19"/>
    <p:sldId id="400" r:id="rId20"/>
    <p:sldId id="392" r:id="rId21"/>
    <p:sldId id="40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3C1"/>
    <a:srgbClr val="5194C3"/>
    <a:srgbClr val="C3C0B2"/>
    <a:srgbClr val="002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6" autoAdjust="0"/>
    <p:restoredTop sz="93939"/>
  </p:normalViewPr>
  <p:slideViewPr>
    <p:cSldViewPr snapToGrid="0">
      <p:cViewPr varScale="1">
        <p:scale>
          <a:sx n="63" d="100"/>
          <a:sy n="63" d="100"/>
        </p:scale>
        <p:origin x="10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mayerjl@georgetown.edu" TargetMode="External"/><Relationship Id="rId1" Type="http://schemas.openxmlformats.org/officeDocument/2006/relationships/hyperlink" Target="https://mccourt.georgetown.edu/life-at-mccourt/resources-for-current-students/writingcenter/" TargetMode="External"/><Relationship Id="rId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hyperlink" Target="https://mccourt.georgetown.edu/life-at-mccourt/resources-for-current-students/writingcenter/" TargetMode="External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hyperlink" Target="mailto:mayerjl@georgetown.edu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8A65E-53B0-4C42-8790-045FA8C1DA4E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BF769BE-AEE1-4ADB-A1C3-38E2667B42E1}">
      <dgm:prSet/>
      <dgm:spPr/>
      <dgm:t>
        <a:bodyPr/>
        <a:lstStyle/>
        <a:p>
          <a:r>
            <a:rPr lang="en-US" b="1" i="0" dirty="0">
              <a:solidFill>
                <a:srgbClr val="FFFF00"/>
              </a:solidFill>
            </a:rPr>
            <a:t>Synthesis</a:t>
          </a:r>
          <a:r>
            <a:rPr lang="en-US" b="0" i="0" dirty="0"/>
            <a:t>: Combining multiple perspectives in order to create a new and better whole.</a:t>
          </a:r>
          <a:endParaRPr lang="en-US" dirty="0"/>
        </a:p>
      </dgm:t>
    </dgm:pt>
    <dgm:pt modelId="{E0E8D3FB-D494-42DE-89B3-93422C2F3344}" type="parTrans" cxnId="{5556486F-441F-4308-8A1A-E9B4B058A007}">
      <dgm:prSet/>
      <dgm:spPr/>
      <dgm:t>
        <a:bodyPr/>
        <a:lstStyle/>
        <a:p>
          <a:endParaRPr lang="en-US"/>
        </a:p>
      </dgm:t>
    </dgm:pt>
    <dgm:pt modelId="{EFE52EE7-6D15-4DF2-8401-348B76286E3E}" type="sibTrans" cxnId="{5556486F-441F-4308-8A1A-E9B4B058A007}">
      <dgm:prSet/>
      <dgm:spPr/>
      <dgm:t>
        <a:bodyPr/>
        <a:lstStyle/>
        <a:p>
          <a:endParaRPr lang="en-US"/>
        </a:p>
      </dgm:t>
    </dgm:pt>
    <dgm:pt modelId="{C12389FF-2AFB-4374-8402-F92A0E8D8360}">
      <dgm:prSet/>
      <dgm:spPr/>
      <dgm:t>
        <a:bodyPr/>
        <a:lstStyle/>
        <a:p>
          <a:r>
            <a:rPr lang="en-US" b="1" i="0" dirty="0">
              <a:solidFill>
                <a:srgbClr val="FFFF00"/>
              </a:solidFill>
            </a:rPr>
            <a:t>Research topic</a:t>
          </a:r>
          <a:r>
            <a:rPr lang="en-US" b="0" i="0" dirty="0"/>
            <a:t>: The policy problem or question you want to answer.</a:t>
          </a:r>
          <a:endParaRPr lang="en-US" dirty="0"/>
        </a:p>
      </dgm:t>
    </dgm:pt>
    <dgm:pt modelId="{78F906D2-91B7-4B31-AD81-0CFBF7FC25E0}" type="parTrans" cxnId="{18626E13-68D0-4EF3-AF5C-8F9BF2B5A128}">
      <dgm:prSet/>
      <dgm:spPr/>
      <dgm:t>
        <a:bodyPr/>
        <a:lstStyle/>
        <a:p>
          <a:endParaRPr lang="en-US"/>
        </a:p>
      </dgm:t>
    </dgm:pt>
    <dgm:pt modelId="{1731B7AB-3861-466B-A379-CEA4D43023E9}" type="sibTrans" cxnId="{18626E13-68D0-4EF3-AF5C-8F9BF2B5A128}">
      <dgm:prSet/>
      <dgm:spPr/>
      <dgm:t>
        <a:bodyPr/>
        <a:lstStyle/>
        <a:p>
          <a:endParaRPr lang="en-US"/>
        </a:p>
      </dgm:t>
    </dgm:pt>
    <dgm:pt modelId="{6D0780A3-A777-4153-8BB2-D66C6E1DE275}">
      <dgm:prSet/>
      <dgm:spPr/>
      <dgm:t>
        <a:bodyPr/>
        <a:lstStyle/>
        <a:p>
          <a:r>
            <a:rPr lang="en-US" b="1" i="0" dirty="0">
              <a:solidFill>
                <a:srgbClr val="FFFF00"/>
              </a:solidFill>
            </a:rPr>
            <a:t>Reliable conclusions</a:t>
          </a:r>
          <a:r>
            <a:rPr lang="en-US" b="0" i="0" dirty="0"/>
            <a:t>: Different studies have achieved the same results.</a:t>
          </a:r>
          <a:endParaRPr lang="en-US" dirty="0"/>
        </a:p>
      </dgm:t>
    </dgm:pt>
    <dgm:pt modelId="{87BA3102-9A37-421A-B2EC-B0D7DC99299F}" type="parTrans" cxnId="{50B112B5-E2AD-4580-B596-8AC3D0D1D53D}">
      <dgm:prSet/>
      <dgm:spPr/>
      <dgm:t>
        <a:bodyPr/>
        <a:lstStyle/>
        <a:p>
          <a:endParaRPr lang="en-US"/>
        </a:p>
      </dgm:t>
    </dgm:pt>
    <dgm:pt modelId="{256227DD-1C96-4476-BD1C-9044E4CB2A38}" type="sibTrans" cxnId="{50B112B5-E2AD-4580-B596-8AC3D0D1D53D}">
      <dgm:prSet/>
      <dgm:spPr/>
      <dgm:t>
        <a:bodyPr/>
        <a:lstStyle/>
        <a:p>
          <a:endParaRPr lang="en-US"/>
        </a:p>
      </dgm:t>
    </dgm:pt>
    <dgm:pt modelId="{EA432C55-AF5A-4160-B6BD-F17171E74CEF}">
      <dgm:prSet/>
      <dgm:spPr/>
      <dgm:t>
        <a:bodyPr/>
        <a:lstStyle/>
        <a:p>
          <a:r>
            <a:rPr lang="en-US" b="1" i="0" dirty="0">
              <a:solidFill>
                <a:srgbClr val="FFFF00"/>
              </a:solidFill>
            </a:rPr>
            <a:t>Gaps</a:t>
          </a:r>
          <a:r>
            <a:rPr lang="en-US" b="0" i="0" dirty="0"/>
            <a:t>: Unanswered questions, unexplored aspects, or unreliable conclusions.</a:t>
          </a:r>
          <a:endParaRPr lang="en-US" dirty="0"/>
        </a:p>
      </dgm:t>
    </dgm:pt>
    <dgm:pt modelId="{E697B1A3-A8BF-4465-87AF-6B762E7D9797}" type="parTrans" cxnId="{DAF2249E-D817-40AB-AF20-F05772364C43}">
      <dgm:prSet/>
      <dgm:spPr/>
      <dgm:t>
        <a:bodyPr/>
        <a:lstStyle/>
        <a:p>
          <a:endParaRPr lang="en-US"/>
        </a:p>
      </dgm:t>
    </dgm:pt>
    <dgm:pt modelId="{A0F9E9AA-7BD7-470C-B8E8-3B60085B3B87}" type="sibTrans" cxnId="{DAF2249E-D817-40AB-AF20-F05772364C43}">
      <dgm:prSet/>
      <dgm:spPr/>
      <dgm:t>
        <a:bodyPr/>
        <a:lstStyle/>
        <a:p>
          <a:endParaRPr lang="en-US"/>
        </a:p>
      </dgm:t>
    </dgm:pt>
    <dgm:pt modelId="{F7E8C58A-1572-254A-89B5-7533B964B959}" type="pres">
      <dgm:prSet presAssocID="{FA38A65E-53B0-4C42-8790-045FA8C1DA4E}" presName="matrix" presStyleCnt="0">
        <dgm:presLayoutVars>
          <dgm:chMax val="1"/>
          <dgm:dir/>
          <dgm:resizeHandles val="exact"/>
        </dgm:presLayoutVars>
      </dgm:prSet>
      <dgm:spPr/>
    </dgm:pt>
    <dgm:pt modelId="{16E09839-EE5F-2D47-AC84-1558C75EB47B}" type="pres">
      <dgm:prSet presAssocID="{FA38A65E-53B0-4C42-8790-045FA8C1DA4E}" presName="diamond" presStyleLbl="bgShp" presStyleIdx="0" presStyleCnt="1"/>
      <dgm:spPr/>
    </dgm:pt>
    <dgm:pt modelId="{0954C051-7159-6245-A11A-CFCC89C57EBF}" type="pres">
      <dgm:prSet presAssocID="{FA38A65E-53B0-4C42-8790-045FA8C1DA4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D74E68-197D-1941-853D-6C55BF15BBB7}" type="pres">
      <dgm:prSet presAssocID="{FA38A65E-53B0-4C42-8790-045FA8C1DA4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648B49F-6922-674B-A64E-02CA4076C3F5}" type="pres">
      <dgm:prSet presAssocID="{FA38A65E-53B0-4C42-8790-045FA8C1DA4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3DE207-1AF8-1447-AEBB-EAEBDB405D4E}" type="pres">
      <dgm:prSet presAssocID="{FA38A65E-53B0-4C42-8790-045FA8C1DA4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8626E13-68D0-4EF3-AF5C-8F9BF2B5A128}" srcId="{FA38A65E-53B0-4C42-8790-045FA8C1DA4E}" destId="{C12389FF-2AFB-4374-8402-F92A0E8D8360}" srcOrd="1" destOrd="0" parTransId="{78F906D2-91B7-4B31-AD81-0CFBF7FC25E0}" sibTransId="{1731B7AB-3861-466B-A379-CEA4D43023E9}"/>
    <dgm:cxn modelId="{4B15531F-7463-604C-96C5-CC0E2A405A47}" type="presOf" srcId="{1BF769BE-AEE1-4ADB-A1C3-38E2667B42E1}" destId="{0954C051-7159-6245-A11A-CFCC89C57EBF}" srcOrd="0" destOrd="0" presId="urn:microsoft.com/office/officeart/2005/8/layout/matrix3"/>
    <dgm:cxn modelId="{5556486F-441F-4308-8A1A-E9B4B058A007}" srcId="{FA38A65E-53B0-4C42-8790-045FA8C1DA4E}" destId="{1BF769BE-AEE1-4ADB-A1C3-38E2667B42E1}" srcOrd="0" destOrd="0" parTransId="{E0E8D3FB-D494-42DE-89B3-93422C2F3344}" sibTransId="{EFE52EE7-6D15-4DF2-8401-348B76286E3E}"/>
    <dgm:cxn modelId="{DAF2249E-D817-40AB-AF20-F05772364C43}" srcId="{FA38A65E-53B0-4C42-8790-045FA8C1DA4E}" destId="{EA432C55-AF5A-4160-B6BD-F17171E74CEF}" srcOrd="3" destOrd="0" parTransId="{E697B1A3-A8BF-4465-87AF-6B762E7D9797}" sibTransId="{A0F9E9AA-7BD7-470C-B8E8-3B60085B3B87}"/>
    <dgm:cxn modelId="{0FC5399F-0505-1B49-A05A-EFDFA1F13BF8}" type="presOf" srcId="{C12389FF-2AFB-4374-8402-F92A0E8D8360}" destId="{77D74E68-197D-1941-853D-6C55BF15BBB7}" srcOrd="0" destOrd="0" presId="urn:microsoft.com/office/officeart/2005/8/layout/matrix3"/>
    <dgm:cxn modelId="{1B5125A2-4793-EA43-B0F2-EF9D36B84C37}" type="presOf" srcId="{6D0780A3-A777-4153-8BB2-D66C6E1DE275}" destId="{5648B49F-6922-674B-A64E-02CA4076C3F5}" srcOrd="0" destOrd="0" presId="urn:microsoft.com/office/officeart/2005/8/layout/matrix3"/>
    <dgm:cxn modelId="{CFF65BA2-780C-2C47-8A0F-6C46E9025689}" type="presOf" srcId="{FA38A65E-53B0-4C42-8790-045FA8C1DA4E}" destId="{F7E8C58A-1572-254A-89B5-7533B964B959}" srcOrd="0" destOrd="0" presId="urn:microsoft.com/office/officeart/2005/8/layout/matrix3"/>
    <dgm:cxn modelId="{50B112B5-E2AD-4580-B596-8AC3D0D1D53D}" srcId="{FA38A65E-53B0-4C42-8790-045FA8C1DA4E}" destId="{6D0780A3-A777-4153-8BB2-D66C6E1DE275}" srcOrd="2" destOrd="0" parTransId="{87BA3102-9A37-421A-B2EC-B0D7DC99299F}" sibTransId="{256227DD-1C96-4476-BD1C-9044E4CB2A38}"/>
    <dgm:cxn modelId="{BE835CE4-595A-3747-B469-B3866D4B51D6}" type="presOf" srcId="{EA432C55-AF5A-4160-B6BD-F17171E74CEF}" destId="{A43DE207-1AF8-1447-AEBB-EAEBDB405D4E}" srcOrd="0" destOrd="0" presId="urn:microsoft.com/office/officeart/2005/8/layout/matrix3"/>
    <dgm:cxn modelId="{E5D8A7D3-6B7F-894F-889C-A69BC101FCB4}" type="presParOf" srcId="{F7E8C58A-1572-254A-89B5-7533B964B959}" destId="{16E09839-EE5F-2D47-AC84-1558C75EB47B}" srcOrd="0" destOrd="0" presId="urn:microsoft.com/office/officeart/2005/8/layout/matrix3"/>
    <dgm:cxn modelId="{DB29A915-1043-D94D-8EC6-8D93A1292AE9}" type="presParOf" srcId="{F7E8C58A-1572-254A-89B5-7533B964B959}" destId="{0954C051-7159-6245-A11A-CFCC89C57EBF}" srcOrd="1" destOrd="0" presId="urn:microsoft.com/office/officeart/2005/8/layout/matrix3"/>
    <dgm:cxn modelId="{30E7A694-2AC3-634B-9D12-5BEB7CD4CA9F}" type="presParOf" srcId="{F7E8C58A-1572-254A-89B5-7533B964B959}" destId="{77D74E68-197D-1941-853D-6C55BF15BBB7}" srcOrd="2" destOrd="0" presId="urn:microsoft.com/office/officeart/2005/8/layout/matrix3"/>
    <dgm:cxn modelId="{536F7664-D00B-664C-AE4C-B10ED28E132B}" type="presParOf" srcId="{F7E8C58A-1572-254A-89B5-7533B964B959}" destId="{5648B49F-6922-674B-A64E-02CA4076C3F5}" srcOrd="3" destOrd="0" presId="urn:microsoft.com/office/officeart/2005/8/layout/matrix3"/>
    <dgm:cxn modelId="{CFFFDEFE-DCD0-884D-9712-327CDCDD851C}" type="presParOf" srcId="{F7E8C58A-1572-254A-89B5-7533B964B959}" destId="{A43DE207-1AF8-1447-AEBB-EAEBDB405D4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260DC9-46D8-42C2-A6E7-8E40BBAFF3A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A88EC57-41D4-4903-A1FC-BDC9C94FC22D}">
      <dgm:prSet/>
      <dgm:spPr/>
      <dgm:t>
        <a:bodyPr/>
        <a:lstStyle/>
        <a:p>
          <a:r>
            <a:rPr lang="en-US"/>
            <a:t>Sub-Claim 1</a:t>
          </a:r>
        </a:p>
      </dgm:t>
    </dgm:pt>
    <dgm:pt modelId="{09A3068E-6BF5-49DA-B19F-594F582A67D2}" type="parTrans" cxnId="{C748C904-17ED-49D0-8F10-5D50BE5D4E90}">
      <dgm:prSet/>
      <dgm:spPr/>
      <dgm:t>
        <a:bodyPr/>
        <a:lstStyle/>
        <a:p>
          <a:endParaRPr lang="en-US"/>
        </a:p>
      </dgm:t>
    </dgm:pt>
    <dgm:pt modelId="{04515860-20AB-4E2A-860C-DC06D2DE806D}" type="sibTrans" cxnId="{C748C904-17ED-49D0-8F10-5D50BE5D4E90}">
      <dgm:prSet/>
      <dgm:spPr/>
      <dgm:t>
        <a:bodyPr/>
        <a:lstStyle/>
        <a:p>
          <a:endParaRPr lang="en-US"/>
        </a:p>
      </dgm:t>
    </dgm:pt>
    <dgm:pt modelId="{57A35C31-F543-4E90-8DFA-1F9B874ABA80}">
      <dgm:prSet/>
      <dgm:spPr/>
      <dgm:t>
        <a:bodyPr/>
        <a:lstStyle/>
        <a:p>
          <a:r>
            <a:rPr lang="en-US" dirty="0"/>
            <a:t>+ Sub-Claim 2</a:t>
          </a:r>
        </a:p>
      </dgm:t>
    </dgm:pt>
    <dgm:pt modelId="{C7155B0E-B570-43BC-862F-1EB203802DC9}" type="parTrans" cxnId="{338A7F13-E649-462A-8D79-E331CDBB4873}">
      <dgm:prSet/>
      <dgm:spPr/>
      <dgm:t>
        <a:bodyPr/>
        <a:lstStyle/>
        <a:p>
          <a:endParaRPr lang="en-US"/>
        </a:p>
      </dgm:t>
    </dgm:pt>
    <dgm:pt modelId="{B71594D2-7830-4225-ABC0-EF7CEAC34F6B}" type="sibTrans" cxnId="{338A7F13-E649-462A-8D79-E331CDBB4873}">
      <dgm:prSet/>
      <dgm:spPr/>
      <dgm:t>
        <a:bodyPr/>
        <a:lstStyle/>
        <a:p>
          <a:endParaRPr lang="en-US"/>
        </a:p>
      </dgm:t>
    </dgm:pt>
    <dgm:pt modelId="{841978EF-860A-43D0-B36B-1A1C7E6AED1E}">
      <dgm:prSet/>
      <dgm:spPr/>
      <dgm:t>
        <a:bodyPr/>
        <a:lstStyle/>
        <a:p>
          <a:r>
            <a:rPr lang="en-US"/>
            <a:t>+ Sub-Claim 3</a:t>
          </a:r>
        </a:p>
      </dgm:t>
    </dgm:pt>
    <dgm:pt modelId="{231D4262-9AAC-4DCE-A2BB-CAEB9AAFD36D}" type="parTrans" cxnId="{A3B4C568-5B59-4DF2-BF44-50EC12A3BA27}">
      <dgm:prSet/>
      <dgm:spPr/>
      <dgm:t>
        <a:bodyPr/>
        <a:lstStyle/>
        <a:p>
          <a:endParaRPr lang="en-US"/>
        </a:p>
      </dgm:t>
    </dgm:pt>
    <dgm:pt modelId="{3923F191-A918-48D3-A5F0-AE7FFC465DD5}" type="sibTrans" cxnId="{A3B4C568-5B59-4DF2-BF44-50EC12A3BA27}">
      <dgm:prSet/>
      <dgm:spPr/>
      <dgm:t>
        <a:bodyPr/>
        <a:lstStyle/>
        <a:p>
          <a:endParaRPr lang="en-US"/>
        </a:p>
      </dgm:t>
    </dgm:pt>
    <dgm:pt modelId="{8C2DEC02-893A-41E1-99B6-07B4B6930540}">
      <dgm:prSet/>
      <dgm:spPr/>
      <dgm:t>
        <a:bodyPr/>
        <a:lstStyle/>
        <a:p>
          <a:r>
            <a:rPr lang="en-US"/>
            <a:t>+ Sub-Claim 4</a:t>
          </a:r>
        </a:p>
      </dgm:t>
    </dgm:pt>
    <dgm:pt modelId="{7FE705E0-110F-4D4A-B2A0-20D209FBA6C6}" type="parTrans" cxnId="{AA2A4E58-9289-454A-AB94-DD47C22D3889}">
      <dgm:prSet/>
      <dgm:spPr/>
      <dgm:t>
        <a:bodyPr/>
        <a:lstStyle/>
        <a:p>
          <a:endParaRPr lang="en-US"/>
        </a:p>
      </dgm:t>
    </dgm:pt>
    <dgm:pt modelId="{BACE8611-DDC1-487B-A5B9-67FADA6E262C}" type="sibTrans" cxnId="{AA2A4E58-9289-454A-AB94-DD47C22D3889}">
      <dgm:prSet/>
      <dgm:spPr/>
      <dgm:t>
        <a:bodyPr/>
        <a:lstStyle/>
        <a:p>
          <a:endParaRPr lang="en-US"/>
        </a:p>
      </dgm:t>
    </dgm:pt>
    <dgm:pt modelId="{23302DFA-73DC-44DA-BCB3-CBB6C10064A5}">
      <dgm:prSet/>
      <dgm:spPr/>
      <dgm:t>
        <a:bodyPr/>
        <a:lstStyle/>
        <a:p>
          <a:r>
            <a:rPr lang="en-US"/>
            <a:t>= the Thesis Statement</a:t>
          </a:r>
        </a:p>
      </dgm:t>
    </dgm:pt>
    <dgm:pt modelId="{297CBD7F-6522-4CF0-9C31-20EED74CFCAB}" type="parTrans" cxnId="{3210E605-4D15-4FA4-ACC5-39F381B9E7F4}">
      <dgm:prSet/>
      <dgm:spPr/>
      <dgm:t>
        <a:bodyPr/>
        <a:lstStyle/>
        <a:p>
          <a:endParaRPr lang="en-US"/>
        </a:p>
      </dgm:t>
    </dgm:pt>
    <dgm:pt modelId="{1DA74BDB-E902-4311-A5C8-986811B91376}" type="sibTrans" cxnId="{3210E605-4D15-4FA4-ACC5-39F381B9E7F4}">
      <dgm:prSet/>
      <dgm:spPr/>
      <dgm:t>
        <a:bodyPr/>
        <a:lstStyle/>
        <a:p>
          <a:endParaRPr lang="en-US"/>
        </a:p>
      </dgm:t>
    </dgm:pt>
    <dgm:pt modelId="{BD56585F-2CAC-D545-A0D8-DED3C0D69624}" type="pres">
      <dgm:prSet presAssocID="{1B260DC9-46D8-42C2-A6E7-8E40BBAFF3AF}" presName="linear" presStyleCnt="0">
        <dgm:presLayoutVars>
          <dgm:animLvl val="lvl"/>
          <dgm:resizeHandles val="exact"/>
        </dgm:presLayoutVars>
      </dgm:prSet>
      <dgm:spPr/>
    </dgm:pt>
    <dgm:pt modelId="{A8695DC7-4AAB-F442-8B8F-D058F60346E6}" type="pres">
      <dgm:prSet presAssocID="{7A88EC57-41D4-4903-A1FC-BDC9C94FC2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0D4DDDF-4FF3-F943-820B-0507B1A2894B}" type="pres">
      <dgm:prSet presAssocID="{04515860-20AB-4E2A-860C-DC06D2DE806D}" presName="spacer" presStyleCnt="0"/>
      <dgm:spPr/>
    </dgm:pt>
    <dgm:pt modelId="{6CDA9773-E4CF-D94F-A9D9-6A2725C8DB76}" type="pres">
      <dgm:prSet presAssocID="{57A35C31-F543-4E90-8DFA-1F9B874ABA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637D802-EBF5-854B-B3B7-345445960CAB}" type="pres">
      <dgm:prSet presAssocID="{B71594D2-7830-4225-ABC0-EF7CEAC34F6B}" presName="spacer" presStyleCnt="0"/>
      <dgm:spPr/>
    </dgm:pt>
    <dgm:pt modelId="{C3B4AF80-46F0-C042-B640-8CF9AF0CAD8A}" type="pres">
      <dgm:prSet presAssocID="{841978EF-860A-43D0-B36B-1A1C7E6AED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2A7687F-B02B-C641-8BEA-C2DB6B418ECA}" type="pres">
      <dgm:prSet presAssocID="{3923F191-A918-48D3-A5F0-AE7FFC465DD5}" presName="spacer" presStyleCnt="0"/>
      <dgm:spPr/>
    </dgm:pt>
    <dgm:pt modelId="{C97DCF2C-2024-324F-A77F-6B6D79B8DEE6}" type="pres">
      <dgm:prSet presAssocID="{8C2DEC02-893A-41E1-99B6-07B4B693054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D95F08-068A-2246-A793-BCB651D29185}" type="pres">
      <dgm:prSet presAssocID="{BACE8611-DDC1-487B-A5B9-67FADA6E262C}" presName="spacer" presStyleCnt="0"/>
      <dgm:spPr/>
    </dgm:pt>
    <dgm:pt modelId="{3AA9E258-FF56-BD4B-B8D1-F2307566CCF8}" type="pres">
      <dgm:prSet presAssocID="{23302DFA-73DC-44DA-BCB3-CBB6C10064A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48C904-17ED-49D0-8F10-5D50BE5D4E90}" srcId="{1B260DC9-46D8-42C2-A6E7-8E40BBAFF3AF}" destId="{7A88EC57-41D4-4903-A1FC-BDC9C94FC22D}" srcOrd="0" destOrd="0" parTransId="{09A3068E-6BF5-49DA-B19F-594F582A67D2}" sibTransId="{04515860-20AB-4E2A-860C-DC06D2DE806D}"/>
    <dgm:cxn modelId="{3210E605-4D15-4FA4-ACC5-39F381B9E7F4}" srcId="{1B260DC9-46D8-42C2-A6E7-8E40BBAFF3AF}" destId="{23302DFA-73DC-44DA-BCB3-CBB6C10064A5}" srcOrd="4" destOrd="0" parTransId="{297CBD7F-6522-4CF0-9C31-20EED74CFCAB}" sibTransId="{1DA74BDB-E902-4311-A5C8-986811B91376}"/>
    <dgm:cxn modelId="{338A7F13-E649-462A-8D79-E331CDBB4873}" srcId="{1B260DC9-46D8-42C2-A6E7-8E40BBAFF3AF}" destId="{57A35C31-F543-4E90-8DFA-1F9B874ABA80}" srcOrd="1" destOrd="0" parTransId="{C7155B0E-B570-43BC-862F-1EB203802DC9}" sibTransId="{B71594D2-7830-4225-ABC0-EF7CEAC34F6B}"/>
    <dgm:cxn modelId="{45CC881E-E7BA-9C41-80C4-6C8614BD15B7}" type="presOf" srcId="{23302DFA-73DC-44DA-BCB3-CBB6C10064A5}" destId="{3AA9E258-FF56-BD4B-B8D1-F2307566CCF8}" srcOrd="0" destOrd="0" presId="urn:microsoft.com/office/officeart/2005/8/layout/vList2"/>
    <dgm:cxn modelId="{A3B4C568-5B59-4DF2-BF44-50EC12A3BA27}" srcId="{1B260DC9-46D8-42C2-A6E7-8E40BBAFF3AF}" destId="{841978EF-860A-43D0-B36B-1A1C7E6AED1E}" srcOrd="2" destOrd="0" parTransId="{231D4262-9AAC-4DCE-A2BB-CAEB9AAFD36D}" sibTransId="{3923F191-A918-48D3-A5F0-AE7FFC465DD5}"/>
    <dgm:cxn modelId="{AA2A4E58-9289-454A-AB94-DD47C22D3889}" srcId="{1B260DC9-46D8-42C2-A6E7-8E40BBAFF3AF}" destId="{8C2DEC02-893A-41E1-99B6-07B4B6930540}" srcOrd="3" destOrd="0" parTransId="{7FE705E0-110F-4D4A-B2A0-20D209FBA6C6}" sibTransId="{BACE8611-DDC1-487B-A5B9-67FADA6E262C}"/>
    <dgm:cxn modelId="{316B6959-79CE-DA41-970E-6AAAFE845F8B}" type="presOf" srcId="{7A88EC57-41D4-4903-A1FC-BDC9C94FC22D}" destId="{A8695DC7-4AAB-F442-8B8F-D058F60346E6}" srcOrd="0" destOrd="0" presId="urn:microsoft.com/office/officeart/2005/8/layout/vList2"/>
    <dgm:cxn modelId="{43287182-8755-6A46-8F6D-A7A8EA3351E7}" type="presOf" srcId="{1B260DC9-46D8-42C2-A6E7-8E40BBAFF3AF}" destId="{BD56585F-2CAC-D545-A0D8-DED3C0D69624}" srcOrd="0" destOrd="0" presId="urn:microsoft.com/office/officeart/2005/8/layout/vList2"/>
    <dgm:cxn modelId="{502D498A-6B52-7C42-A991-FA379A76A685}" type="presOf" srcId="{8C2DEC02-893A-41E1-99B6-07B4B6930540}" destId="{C97DCF2C-2024-324F-A77F-6B6D79B8DEE6}" srcOrd="0" destOrd="0" presId="urn:microsoft.com/office/officeart/2005/8/layout/vList2"/>
    <dgm:cxn modelId="{1DDDF496-91F1-1245-8F6A-833FD2068B16}" type="presOf" srcId="{57A35C31-F543-4E90-8DFA-1F9B874ABA80}" destId="{6CDA9773-E4CF-D94F-A9D9-6A2725C8DB76}" srcOrd="0" destOrd="0" presId="urn:microsoft.com/office/officeart/2005/8/layout/vList2"/>
    <dgm:cxn modelId="{22FACDAD-3663-6540-901D-48FA59BEB3B2}" type="presOf" srcId="{841978EF-860A-43D0-B36B-1A1C7E6AED1E}" destId="{C3B4AF80-46F0-C042-B640-8CF9AF0CAD8A}" srcOrd="0" destOrd="0" presId="urn:microsoft.com/office/officeart/2005/8/layout/vList2"/>
    <dgm:cxn modelId="{1C97EBCF-C4FC-FB41-9E76-FC4C9C348D63}" type="presParOf" srcId="{BD56585F-2CAC-D545-A0D8-DED3C0D69624}" destId="{A8695DC7-4AAB-F442-8B8F-D058F60346E6}" srcOrd="0" destOrd="0" presId="urn:microsoft.com/office/officeart/2005/8/layout/vList2"/>
    <dgm:cxn modelId="{D3A11DAE-E097-454C-A25D-124287EA8509}" type="presParOf" srcId="{BD56585F-2CAC-D545-A0D8-DED3C0D69624}" destId="{C0D4DDDF-4FF3-F943-820B-0507B1A2894B}" srcOrd="1" destOrd="0" presId="urn:microsoft.com/office/officeart/2005/8/layout/vList2"/>
    <dgm:cxn modelId="{C338FD5D-3524-1940-90CF-67BC2C4EFC88}" type="presParOf" srcId="{BD56585F-2CAC-D545-A0D8-DED3C0D69624}" destId="{6CDA9773-E4CF-D94F-A9D9-6A2725C8DB76}" srcOrd="2" destOrd="0" presId="urn:microsoft.com/office/officeart/2005/8/layout/vList2"/>
    <dgm:cxn modelId="{FB37C671-2FEE-6C4B-A1AD-EFD5F8701596}" type="presParOf" srcId="{BD56585F-2CAC-D545-A0D8-DED3C0D69624}" destId="{C637D802-EBF5-854B-B3B7-345445960CAB}" srcOrd="3" destOrd="0" presId="urn:microsoft.com/office/officeart/2005/8/layout/vList2"/>
    <dgm:cxn modelId="{016CFE6F-B979-D04A-8635-36FD41427442}" type="presParOf" srcId="{BD56585F-2CAC-D545-A0D8-DED3C0D69624}" destId="{C3B4AF80-46F0-C042-B640-8CF9AF0CAD8A}" srcOrd="4" destOrd="0" presId="urn:microsoft.com/office/officeart/2005/8/layout/vList2"/>
    <dgm:cxn modelId="{A74B2490-FA20-8641-B65B-397A6EBB2CD9}" type="presParOf" srcId="{BD56585F-2CAC-D545-A0D8-DED3C0D69624}" destId="{42A7687F-B02B-C641-8BEA-C2DB6B418ECA}" srcOrd="5" destOrd="0" presId="urn:microsoft.com/office/officeart/2005/8/layout/vList2"/>
    <dgm:cxn modelId="{B4838199-67CF-D840-B80B-FF27F016EA4F}" type="presParOf" srcId="{BD56585F-2CAC-D545-A0D8-DED3C0D69624}" destId="{C97DCF2C-2024-324F-A77F-6B6D79B8DEE6}" srcOrd="6" destOrd="0" presId="urn:microsoft.com/office/officeart/2005/8/layout/vList2"/>
    <dgm:cxn modelId="{FCE722D3-22F4-674C-903E-6516543B9A48}" type="presParOf" srcId="{BD56585F-2CAC-D545-A0D8-DED3C0D69624}" destId="{A7D95F08-068A-2246-A793-BCB651D29185}" srcOrd="7" destOrd="0" presId="urn:microsoft.com/office/officeart/2005/8/layout/vList2"/>
    <dgm:cxn modelId="{FD9237CD-3307-794E-9FCD-545135E510F1}" type="presParOf" srcId="{BD56585F-2CAC-D545-A0D8-DED3C0D69624}" destId="{3AA9E258-FF56-BD4B-B8D1-F2307566CC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080ED0-15CA-4BD7-AF42-0264D7FF82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86A877B-2057-4405-9064-B6D7D448637F}">
      <dgm:prSet/>
      <dgm:spPr/>
      <dgm:t>
        <a:bodyPr/>
        <a:lstStyle/>
        <a:p>
          <a:r>
            <a:rPr lang="en-US" dirty="0"/>
            <a:t>Purpose: What is the lit </a:t>
          </a:r>
          <a:r>
            <a:rPr lang="en-US"/>
            <a:t>review about?</a:t>
          </a:r>
          <a:endParaRPr lang="en-US" dirty="0"/>
        </a:p>
      </dgm:t>
    </dgm:pt>
    <dgm:pt modelId="{1B5C4B59-8E6D-4732-977D-3262886D02B6}" type="parTrans" cxnId="{4D228D58-9DE7-40B9-9E68-BA6AF6496967}">
      <dgm:prSet/>
      <dgm:spPr/>
      <dgm:t>
        <a:bodyPr/>
        <a:lstStyle/>
        <a:p>
          <a:endParaRPr lang="en-US"/>
        </a:p>
      </dgm:t>
    </dgm:pt>
    <dgm:pt modelId="{685C955B-C252-41D3-A01D-771773EBFF09}" type="sibTrans" cxnId="{4D228D58-9DE7-40B9-9E68-BA6AF6496967}">
      <dgm:prSet/>
      <dgm:spPr/>
      <dgm:t>
        <a:bodyPr/>
        <a:lstStyle/>
        <a:p>
          <a:endParaRPr lang="en-US"/>
        </a:p>
      </dgm:t>
    </dgm:pt>
    <dgm:pt modelId="{5B824BC5-5041-42D8-A9FD-9415F5105F62}">
      <dgm:prSet/>
      <dgm:spPr/>
      <dgm:t>
        <a:bodyPr/>
        <a:lstStyle/>
        <a:p>
          <a:r>
            <a:rPr lang="en-US" dirty="0"/>
            <a:t>The Stakes: Why do we need it?</a:t>
          </a:r>
        </a:p>
      </dgm:t>
    </dgm:pt>
    <dgm:pt modelId="{FBD6AC9C-28B2-4FA7-9711-90D56FCD3D7E}" type="parTrans" cxnId="{CB3668D5-FFF3-4CCF-89EB-70752AE875AB}">
      <dgm:prSet/>
      <dgm:spPr/>
      <dgm:t>
        <a:bodyPr/>
        <a:lstStyle/>
        <a:p>
          <a:endParaRPr lang="en-US"/>
        </a:p>
      </dgm:t>
    </dgm:pt>
    <dgm:pt modelId="{F1235770-937F-4372-8147-5B686CF27564}" type="sibTrans" cxnId="{CB3668D5-FFF3-4CCF-89EB-70752AE875AB}">
      <dgm:prSet/>
      <dgm:spPr/>
      <dgm:t>
        <a:bodyPr/>
        <a:lstStyle/>
        <a:p>
          <a:endParaRPr lang="en-US"/>
        </a:p>
      </dgm:t>
    </dgm:pt>
    <dgm:pt modelId="{A6D96D64-B485-4942-BD35-8ABF063CBD53}">
      <dgm:prSet/>
      <dgm:spPr/>
      <dgm:t>
        <a:bodyPr/>
        <a:lstStyle/>
        <a:p>
          <a:r>
            <a:rPr lang="en-US" dirty="0"/>
            <a:t>Thesis Statement</a:t>
          </a:r>
        </a:p>
      </dgm:t>
    </dgm:pt>
    <dgm:pt modelId="{80F1774C-A70D-4EB6-B0B2-C56C25A927A1}" type="parTrans" cxnId="{A8B3A12F-CA87-4115-B43B-E20E4C94EA72}">
      <dgm:prSet/>
      <dgm:spPr/>
      <dgm:t>
        <a:bodyPr/>
        <a:lstStyle/>
        <a:p>
          <a:endParaRPr lang="en-US"/>
        </a:p>
      </dgm:t>
    </dgm:pt>
    <dgm:pt modelId="{7B682B4D-5E05-4A28-967B-2BC5FCA22DD2}" type="sibTrans" cxnId="{A8B3A12F-CA87-4115-B43B-E20E4C94EA72}">
      <dgm:prSet/>
      <dgm:spPr/>
      <dgm:t>
        <a:bodyPr/>
        <a:lstStyle/>
        <a:p>
          <a:endParaRPr lang="en-US"/>
        </a:p>
      </dgm:t>
    </dgm:pt>
    <dgm:pt modelId="{4137AAA2-90B5-4011-AE47-D50FB1AA6010}">
      <dgm:prSet/>
      <dgm:spPr/>
      <dgm:t>
        <a:bodyPr/>
        <a:lstStyle/>
        <a:p>
          <a:r>
            <a:rPr lang="en-US" dirty="0"/>
            <a:t>Roadmap</a:t>
          </a:r>
        </a:p>
      </dgm:t>
    </dgm:pt>
    <dgm:pt modelId="{9C8CFD6B-1FE5-478A-938F-374929D46514}" type="parTrans" cxnId="{1EC121CC-834E-406C-9D78-29FE2D96A3E0}">
      <dgm:prSet/>
      <dgm:spPr/>
      <dgm:t>
        <a:bodyPr/>
        <a:lstStyle/>
        <a:p>
          <a:endParaRPr lang="en-US"/>
        </a:p>
      </dgm:t>
    </dgm:pt>
    <dgm:pt modelId="{04631F0D-FBD8-4BB3-AB47-61477FC2D6D4}" type="sibTrans" cxnId="{1EC121CC-834E-406C-9D78-29FE2D96A3E0}">
      <dgm:prSet/>
      <dgm:spPr/>
      <dgm:t>
        <a:bodyPr/>
        <a:lstStyle/>
        <a:p>
          <a:endParaRPr lang="en-US"/>
        </a:p>
      </dgm:t>
    </dgm:pt>
    <dgm:pt modelId="{44EDD5C6-241F-42DD-BF4D-38FD0C793652}" type="pres">
      <dgm:prSet presAssocID="{0A080ED0-15CA-4BD7-AF42-0264D7FF821F}" presName="root" presStyleCnt="0">
        <dgm:presLayoutVars>
          <dgm:dir/>
          <dgm:resizeHandles val="exact"/>
        </dgm:presLayoutVars>
      </dgm:prSet>
      <dgm:spPr/>
    </dgm:pt>
    <dgm:pt modelId="{D5662AEE-36F6-468B-A30D-9371BC350571}" type="pres">
      <dgm:prSet presAssocID="{286A877B-2057-4405-9064-B6D7D448637F}" presName="compNode" presStyleCnt="0"/>
      <dgm:spPr/>
    </dgm:pt>
    <dgm:pt modelId="{BF795276-398B-4779-B5DA-9CCB93EAD212}" type="pres">
      <dgm:prSet presAssocID="{286A877B-2057-4405-9064-B6D7D448637F}" presName="bgRect" presStyleLbl="bgShp" presStyleIdx="0" presStyleCnt="4" custLinFactNeighborX="16743" custLinFactNeighborY="-4166"/>
      <dgm:spPr/>
    </dgm:pt>
    <dgm:pt modelId="{06FEE1A4-C52D-4F8F-AD1C-5B4FDE98C181}" type="pres">
      <dgm:prSet presAssocID="{286A877B-2057-4405-9064-B6D7D44863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C3845746-B6D6-48B2-944D-68010AD48C17}" type="pres">
      <dgm:prSet presAssocID="{286A877B-2057-4405-9064-B6D7D448637F}" presName="spaceRect" presStyleCnt="0"/>
      <dgm:spPr/>
    </dgm:pt>
    <dgm:pt modelId="{7341612E-CD8E-4265-9CC9-39701D4126EB}" type="pres">
      <dgm:prSet presAssocID="{286A877B-2057-4405-9064-B6D7D448637F}" presName="parTx" presStyleLbl="revTx" presStyleIdx="0" presStyleCnt="4">
        <dgm:presLayoutVars>
          <dgm:chMax val="0"/>
          <dgm:chPref val="0"/>
        </dgm:presLayoutVars>
      </dgm:prSet>
      <dgm:spPr/>
    </dgm:pt>
    <dgm:pt modelId="{EDAC5097-7BFC-49B1-B820-BB4D2A1BD9ED}" type="pres">
      <dgm:prSet presAssocID="{685C955B-C252-41D3-A01D-771773EBFF09}" presName="sibTrans" presStyleCnt="0"/>
      <dgm:spPr/>
    </dgm:pt>
    <dgm:pt modelId="{0C4BA6CB-D359-4342-8452-62806333BF92}" type="pres">
      <dgm:prSet presAssocID="{5B824BC5-5041-42D8-A9FD-9415F5105F62}" presName="compNode" presStyleCnt="0"/>
      <dgm:spPr/>
    </dgm:pt>
    <dgm:pt modelId="{8EC6FD97-4EE1-41DA-8434-AD3FCE49DDB7}" type="pres">
      <dgm:prSet presAssocID="{5B824BC5-5041-42D8-A9FD-9415F5105F62}" presName="bgRect" presStyleLbl="bgShp" presStyleIdx="1" presStyleCnt="4"/>
      <dgm:spPr/>
    </dgm:pt>
    <dgm:pt modelId="{B3716768-D7E7-4CCF-84ED-11C078294CFE}" type="pres">
      <dgm:prSet presAssocID="{5B824BC5-5041-42D8-A9FD-9415F5105F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E61E0169-86B5-4CEC-960E-D0E2DD06E46F}" type="pres">
      <dgm:prSet presAssocID="{5B824BC5-5041-42D8-A9FD-9415F5105F62}" presName="spaceRect" presStyleCnt="0"/>
      <dgm:spPr/>
    </dgm:pt>
    <dgm:pt modelId="{40E986AB-3E30-45F0-8490-86A80D7101D7}" type="pres">
      <dgm:prSet presAssocID="{5B824BC5-5041-42D8-A9FD-9415F5105F62}" presName="parTx" presStyleLbl="revTx" presStyleIdx="1" presStyleCnt="4">
        <dgm:presLayoutVars>
          <dgm:chMax val="0"/>
          <dgm:chPref val="0"/>
        </dgm:presLayoutVars>
      </dgm:prSet>
      <dgm:spPr/>
    </dgm:pt>
    <dgm:pt modelId="{5CA15C05-239E-41D8-A585-A943F35A2EC9}" type="pres">
      <dgm:prSet presAssocID="{F1235770-937F-4372-8147-5B686CF27564}" presName="sibTrans" presStyleCnt="0"/>
      <dgm:spPr/>
    </dgm:pt>
    <dgm:pt modelId="{DE9B9083-7D23-4087-BCD6-405D853B57CA}" type="pres">
      <dgm:prSet presAssocID="{A6D96D64-B485-4942-BD35-8ABF063CBD53}" presName="compNode" presStyleCnt="0"/>
      <dgm:spPr/>
    </dgm:pt>
    <dgm:pt modelId="{2F87314B-3946-44B6-888E-8E6E9279AA1E}" type="pres">
      <dgm:prSet presAssocID="{A6D96D64-B485-4942-BD35-8ABF063CBD53}" presName="bgRect" presStyleLbl="bgShp" presStyleIdx="2" presStyleCnt="4"/>
      <dgm:spPr/>
    </dgm:pt>
    <dgm:pt modelId="{827C66F7-AF47-4F70-A88B-8C44D563E16E}" type="pres">
      <dgm:prSet presAssocID="{A6D96D64-B485-4942-BD35-8ABF063CBD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8C0BC347-A9CE-45E6-A0D8-2EA5C6900E5B}" type="pres">
      <dgm:prSet presAssocID="{A6D96D64-B485-4942-BD35-8ABF063CBD53}" presName="spaceRect" presStyleCnt="0"/>
      <dgm:spPr/>
    </dgm:pt>
    <dgm:pt modelId="{F37C24F7-3D0A-4907-B01D-B13DA7C6E77E}" type="pres">
      <dgm:prSet presAssocID="{A6D96D64-B485-4942-BD35-8ABF063CBD53}" presName="parTx" presStyleLbl="revTx" presStyleIdx="2" presStyleCnt="4">
        <dgm:presLayoutVars>
          <dgm:chMax val="0"/>
          <dgm:chPref val="0"/>
        </dgm:presLayoutVars>
      </dgm:prSet>
      <dgm:spPr/>
    </dgm:pt>
    <dgm:pt modelId="{481EC9C3-38A3-4BBB-95A8-A61F3D1D39D9}" type="pres">
      <dgm:prSet presAssocID="{7B682B4D-5E05-4A28-967B-2BC5FCA22DD2}" presName="sibTrans" presStyleCnt="0"/>
      <dgm:spPr/>
    </dgm:pt>
    <dgm:pt modelId="{62214706-0E95-42B7-874A-CD635F098CC1}" type="pres">
      <dgm:prSet presAssocID="{4137AAA2-90B5-4011-AE47-D50FB1AA6010}" presName="compNode" presStyleCnt="0"/>
      <dgm:spPr/>
    </dgm:pt>
    <dgm:pt modelId="{3E705266-B1A2-4557-9527-8E744905EF40}" type="pres">
      <dgm:prSet presAssocID="{4137AAA2-90B5-4011-AE47-D50FB1AA6010}" presName="bgRect" presStyleLbl="bgShp" presStyleIdx="3" presStyleCnt="4"/>
      <dgm:spPr/>
    </dgm:pt>
    <dgm:pt modelId="{70EE3172-BBFD-43EB-AF8E-3D7A86763F94}" type="pres">
      <dgm:prSet presAssocID="{4137AAA2-90B5-4011-AE47-D50FB1AA60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CF784F17-B611-47C1-9F91-034D42D4CC8F}" type="pres">
      <dgm:prSet presAssocID="{4137AAA2-90B5-4011-AE47-D50FB1AA6010}" presName="spaceRect" presStyleCnt="0"/>
      <dgm:spPr/>
    </dgm:pt>
    <dgm:pt modelId="{EE39BFA9-3D0B-40C7-A9CC-30C6D673DADC}" type="pres">
      <dgm:prSet presAssocID="{4137AAA2-90B5-4011-AE47-D50FB1AA601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8B3A12F-CA87-4115-B43B-E20E4C94EA72}" srcId="{0A080ED0-15CA-4BD7-AF42-0264D7FF821F}" destId="{A6D96D64-B485-4942-BD35-8ABF063CBD53}" srcOrd="2" destOrd="0" parTransId="{80F1774C-A70D-4EB6-B0B2-C56C25A927A1}" sibTransId="{7B682B4D-5E05-4A28-967B-2BC5FCA22DD2}"/>
    <dgm:cxn modelId="{FD48BA5B-10DC-4EF7-8EEA-981E7196B2D3}" type="presOf" srcId="{5B824BC5-5041-42D8-A9FD-9415F5105F62}" destId="{40E986AB-3E30-45F0-8490-86A80D7101D7}" srcOrd="0" destOrd="0" presId="urn:microsoft.com/office/officeart/2018/2/layout/IconVerticalSolidList"/>
    <dgm:cxn modelId="{4D228D58-9DE7-40B9-9E68-BA6AF6496967}" srcId="{0A080ED0-15CA-4BD7-AF42-0264D7FF821F}" destId="{286A877B-2057-4405-9064-B6D7D448637F}" srcOrd="0" destOrd="0" parTransId="{1B5C4B59-8E6D-4732-977D-3262886D02B6}" sibTransId="{685C955B-C252-41D3-A01D-771773EBFF09}"/>
    <dgm:cxn modelId="{E88C468B-5DB3-4FB3-8510-156FEA1118C9}" type="presOf" srcId="{286A877B-2057-4405-9064-B6D7D448637F}" destId="{7341612E-CD8E-4265-9CC9-39701D4126EB}" srcOrd="0" destOrd="0" presId="urn:microsoft.com/office/officeart/2018/2/layout/IconVerticalSolidList"/>
    <dgm:cxn modelId="{A4E9C18C-1B1F-4002-B611-6142AD44BF87}" type="presOf" srcId="{4137AAA2-90B5-4011-AE47-D50FB1AA6010}" destId="{EE39BFA9-3D0B-40C7-A9CC-30C6D673DADC}" srcOrd="0" destOrd="0" presId="urn:microsoft.com/office/officeart/2018/2/layout/IconVerticalSolidList"/>
    <dgm:cxn modelId="{1EC121CC-834E-406C-9D78-29FE2D96A3E0}" srcId="{0A080ED0-15CA-4BD7-AF42-0264D7FF821F}" destId="{4137AAA2-90B5-4011-AE47-D50FB1AA6010}" srcOrd="3" destOrd="0" parTransId="{9C8CFD6B-1FE5-478A-938F-374929D46514}" sibTransId="{04631F0D-FBD8-4BB3-AB47-61477FC2D6D4}"/>
    <dgm:cxn modelId="{8075AFCC-D014-4A22-9D68-4632DBBF4C09}" type="presOf" srcId="{A6D96D64-B485-4942-BD35-8ABF063CBD53}" destId="{F37C24F7-3D0A-4907-B01D-B13DA7C6E77E}" srcOrd="0" destOrd="0" presId="urn:microsoft.com/office/officeart/2018/2/layout/IconVerticalSolidList"/>
    <dgm:cxn modelId="{CB3668D5-FFF3-4CCF-89EB-70752AE875AB}" srcId="{0A080ED0-15CA-4BD7-AF42-0264D7FF821F}" destId="{5B824BC5-5041-42D8-A9FD-9415F5105F62}" srcOrd="1" destOrd="0" parTransId="{FBD6AC9C-28B2-4FA7-9711-90D56FCD3D7E}" sibTransId="{F1235770-937F-4372-8147-5B686CF27564}"/>
    <dgm:cxn modelId="{BC97BCE1-6B8F-4CB5-90E6-51276E946E2B}" type="presOf" srcId="{0A080ED0-15CA-4BD7-AF42-0264D7FF821F}" destId="{44EDD5C6-241F-42DD-BF4D-38FD0C793652}" srcOrd="0" destOrd="0" presId="urn:microsoft.com/office/officeart/2018/2/layout/IconVerticalSolidList"/>
    <dgm:cxn modelId="{0E7DDAB4-A281-48C7-84A7-631E44112438}" type="presParOf" srcId="{44EDD5C6-241F-42DD-BF4D-38FD0C793652}" destId="{D5662AEE-36F6-468B-A30D-9371BC350571}" srcOrd="0" destOrd="0" presId="urn:microsoft.com/office/officeart/2018/2/layout/IconVerticalSolidList"/>
    <dgm:cxn modelId="{1ED0BB29-2BDF-4CF6-9A95-48FEDA768C5A}" type="presParOf" srcId="{D5662AEE-36F6-468B-A30D-9371BC350571}" destId="{BF795276-398B-4779-B5DA-9CCB93EAD212}" srcOrd="0" destOrd="0" presId="urn:microsoft.com/office/officeart/2018/2/layout/IconVerticalSolidList"/>
    <dgm:cxn modelId="{B5B26DEA-82F1-4BE3-855C-86281A50AEFC}" type="presParOf" srcId="{D5662AEE-36F6-468B-A30D-9371BC350571}" destId="{06FEE1A4-C52D-4F8F-AD1C-5B4FDE98C181}" srcOrd="1" destOrd="0" presId="urn:microsoft.com/office/officeart/2018/2/layout/IconVerticalSolidList"/>
    <dgm:cxn modelId="{C5FD8BD5-A224-4E35-BFE5-AE783535F4B0}" type="presParOf" srcId="{D5662AEE-36F6-468B-A30D-9371BC350571}" destId="{C3845746-B6D6-48B2-944D-68010AD48C17}" srcOrd="2" destOrd="0" presId="urn:microsoft.com/office/officeart/2018/2/layout/IconVerticalSolidList"/>
    <dgm:cxn modelId="{FD7CC4D0-4044-4FF1-84B4-FD54C5D1356E}" type="presParOf" srcId="{D5662AEE-36F6-468B-A30D-9371BC350571}" destId="{7341612E-CD8E-4265-9CC9-39701D4126EB}" srcOrd="3" destOrd="0" presId="urn:microsoft.com/office/officeart/2018/2/layout/IconVerticalSolidList"/>
    <dgm:cxn modelId="{C6233E1C-53DF-4678-9848-D098929524C8}" type="presParOf" srcId="{44EDD5C6-241F-42DD-BF4D-38FD0C793652}" destId="{EDAC5097-7BFC-49B1-B820-BB4D2A1BD9ED}" srcOrd="1" destOrd="0" presId="urn:microsoft.com/office/officeart/2018/2/layout/IconVerticalSolidList"/>
    <dgm:cxn modelId="{5A1D9742-A78B-4D6C-A75C-0195223DB6F3}" type="presParOf" srcId="{44EDD5C6-241F-42DD-BF4D-38FD0C793652}" destId="{0C4BA6CB-D359-4342-8452-62806333BF92}" srcOrd="2" destOrd="0" presId="urn:microsoft.com/office/officeart/2018/2/layout/IconVerticalSolidList"/>
    <dgm:cxn modelId="{EB1D116B-D8AD-45DE-A2CC-E4DDB5A6C8DC}" type="presParOf" srcId="{0C4BA6CB-D359-4342-8452-62806333BF92}" destId="{8EC6FD97-4EE1-41DA-8434-AD3FCE49DDB7}" srcOrd="0" destOrd="0" presId="urn:microsoft.com/office/officeart/2018/2/layout/IconVerticalSolidList"/>
    <dgm:cxn modelId="{F7D8A990-4BAC-4906-858D-622C6D097FEF}" type="presParOf" srcId="{0C4BA6CB-D359-4342-8452-62806333BF92}" destId="{B3716768-D7E7-4CCF-84ED-11C078294CFE}" srcOrd="1" destOrd="0" presId="urn:microsoft.com/office/officeart/2018/2/layout/IconVerticalSolidList"/>
    <dgm:cxn modelId="{0DA3F2F7-5144-4092-9531-9BDF6E753A21}" type="presParOf" srcId="{0C4BA6CB-D359-4342-8452-62806333BF92}" destId="{E61E0169-86B5-4CEC-960E-D0E2DD06E46F}" srcOrd="2" destOrd="0" presId="urn:microsoft.com/office/officeart/2018/2/layout/IconVerticalSolidList"/>
    <dgm:cxn modelId="{3F6D5C0D-D172-42F2-87F3-09A379F7BBAF}" type="presParOf" srcId="{0C4BA6CB-D359-4342-8452-62806333BF92}" destId="{40E986AB-3E30-45F0-8490-86A80D7101D7}" srcOrd="3" destOrd="0" presId="urn:microsoft.com/office/officeart/2018/2/layout/IconVerticalSolidList"/>
    <dgm:cxn modelId="{B352E2B1-03A4-41BA-A3E6-4E414659AC44}" type="presParOf" srcId="{44EDD5C6-241F-42DD-BF4D-38FD0C793652}" destId="{5CA15C05-239E-41D8-A585-A943F35A2EC9}" srcOrd="3" destOrd="0" presId="urn:microsoft.com/office/officeart/2018/2/layout/IconVerticalSolidList"/>
    <dgm:cxn modelId="{F89B5001-36A7-4CAC-BD3C-5818C195980C}" type="presParOf" srcId="{44EDD5C6-241F-42DD-BF4D-38FD0C793652}" destId="{DE9B9083-7D23-4087-BCD6-405D853B57CA}" srcOrd="4" destOrd="0" presId="urn:microsoft.com/office/officeart/2018/2/layout/IconVerticalSolidList"/>
    <dgm:cxn modelId="{EDB1FB19-907A-42E5-8B5B-2E5FA2595BB4}" type="presParOf" srcId="{DE9B9083-7D23-4087-BCD6-405D853B57CA}" destId="{2F87314B-3946-44B6-888E-8E6E9279AA1E}" srcOrd="0" destOrd="0" presId="urn:microsoft.com/office/officeart/2018/2/layout/IconVerticalSolidList"/>
    <dgm:cxn modelId="{D16AA810-0230-47B6-BFEC-47912A766D8E}" type="presParOf" srcId="{DE9B9083-7D23-4087-BCD6-405D853B57CA}" destId="{827C66F7-AF47-4F70-A88B-8C44D563E16E}" srcOrd="1" destOrd="0" presId="urn:microsoft.com/office/officeart/2018/2/layout/IconVerticalSolidList"/>
    <dgm:cxn modelId="{07DD2E51-A05B-415F-9707-BBDB2ED212DE}" type="presParOf" srcId="{DE9B9083-7D23-4087-BCD6-405D853B57CA}" destId="{8C0BC347-A9CE-45E6-A0D8-2EA5C6900E5B}" srcOrd="2" destOrd="0" presId="urn:microsoft.com/office/officeart/2018/2/layout/IconVerticalSolidList"/>
    <dgm:cxn modelId="{F227B7C0-1FAA-48EA-9558-DBB34F813A58}" type="presParOf" srcId="{DE9B9083-7D23-4087-BCD6-405D853B57CA}" destId="{F37C24F7-3D0A-4907-B01D-B13DA7C6E77E}" srcOrd="3" destOrd="0" presId="urn:microsoft.com/office/officeart/2018/2/layout/IconVerticalSolidList"/>
    <dgm:cxn modelId="{BBFA6646-3AE0-4EB8-A38A-6B57F0DFD2BF}" type="presParOf" srcId="{44EDD5C6-241F-42DD-BF4D-38FD0C793652}" destId="{481EC9C3-38A3-4BBB-95A8-A61F3D1D39D9}" srcOrd="5" destOrd="0" presId="urn:microsoft.com/office/officeart/2018/2/layout/IconVerticalSolidList"/>
    <dgm:cxn modelId="{420C27B7-3888-4942-BA96-58C7ABA7C68A}" type="presParOf" srcId="{44EDD5C6-241F-42DD-BF4D-38FD0C793652}" destId="{62214706-0E95-42B7-874A-CD635F098CC1}" srcOrd="6" destOrd="0" presId="urn:microsoft.com/office/officeart/2018/2/layout/IconVerticalSolidList"/>
    <dgm:cxn modelId="{6C3932AC-8E4A-44B2-BBDF-E2BEF177F9F2}" type="presParOf" srcId="{62214706-0E95-42B7-874A-CD635F098CC1}" destId="{3E705266-B1A2-4557-9527-8E744905EF40}" srcOrd="0" destOrd="0" presId="urn:microsoft.com/office/officeart/2018/2/layout/IconVerticalSolidList"/>
    <dgm:cxn modelId="{109CBC89-3F23-408C-9D4B-894E5B62A562}" type="presParOf" srcId="{62214706-0E95-42B7-874A-CD635F098CC1}" destId="{70EE3172-BBFD-43EB-AF8E-3D7A86763F94}" srcOrd="1" destOrd="0" presId="urn:microsoft.com/office/officeart/2018/2/layout/IconVerticalSolidList"/>
    <dgm:cxn modelId="{69686A76-0A2B-4774-A91E-0F1AF5E846E1}" type="presParOf" srcId="{62214706-0E95-42B7-874A-CD635F098CC1}" destId="{CF784F17-B611-47C1-9F91-034D42D4CC8F}" srcOrd="2" destOrd="0" presId="urn:microsoft.com/office/officeart/2018/2/layout/IconVerticalSolidList"/>
    <dgm:cxn modelId="{6238C74B-7619-44D8-85FB-0AFBB4494780}" type="presParOf" srcId="{62214706-0E95-42B7-874A-CD635F098CC1}" destId="{EE39BFA9-3D0B-40C7-A9CC-30C6D673DA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080ED0-15CA-4BD7-AF42-0264D7FF82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86A877B-2057-4405-9064-B6D7D448637F}">
      <dgm:prSet/>
      <dgm:spPr/>
      <dgm:t>
        <a:bodyPr/>
        <a:lstStyle/>
        <a:p>
          <a:r>
            <a:rPr lang="en-US"/>
            <a:t>Introductory Sentence: Sub-claim and link to thesis</a:t>
          </a:r>
        </a:p>
      </dgm:t>
    </dgm:pt>
    <dgm:pt modelId="{1B5C4B59-8E6D-4732-977D-3262886D02B6}" type="parTrans" cxnId="{4D228D58-9DE7-40B9-9E68-BA6AF6496967}">
      <dgm:prSet/>
      <dgm:spPr/>
      <dgm:t>
        <a:bodyPr/>
        <a:lstStyle/>
        <a:p>
          <a:endParaRPr lang="en-US"/>
        </a:p>
      </dgm:t>
    </dgm:pt>
    <dgm:pt modelId="{685C955B-C252-41D3-A01D-771773EBFF09}" type="sibTrans" cxnId="{4D228D58-9DE7-40B9-9E68-BA6AF6496967}">
      <dgm:prSet/>
      <dgm:spPr/>
      <dgm:t>
        <a:bodyPr/>
        <a:lstStyle/>
        <a:p>
          <a:endParaRPr lang="en-US"/>
        </a:p>
      </dgm:t>
    </dgm:pt>
    <dgm:pt modelId="{5B824BC5-5041-42D8-A9FD-9415F5105F62}">
      <dgm:prSet/>
      <dgm:spPr/>
      <dgm:t>
        <a:bodyPr/>
        <a:lstStyle/>
        <a:p>
          <a:r>
            <a:rPr lang="en-US" dirty="0"/>
            <a:t>Analysis and Evidence</a:t>
          </a:r>
        </a:p>
      </dgm:t>
    </dgm:pt>
    <dgm:pt modelId="{FBD6AC9C-28B2-4FA7-9711-90D56FCD3D7E}" type="parTrans" cxnId="{CB3668D5-FFF3-4CCF-89EB-70752AE875AB}">
      <dgm:prSet/>
      <dgm:spPr/>
      <dgm:t>
        <a:bodyPr/>
        <a:lstStyle/>
        <a:p>
          <a:endParaRPr lang="en-US"/>
        </a:p>
      </dgm:t>
    </dgm:pt>
    <dgm:pt modelId="{F1235770-937F-4372-8147-5B686CF27564}" type="sibTrans" cxnId="{CB3668D5-FFF3-4CCF-89EB-70752AE875AB}">
      <dgm:prSet/>
      <dgm:spPr/>
      <dgm:t>
        <a:bodyPr/>
        <a:lstStyle/>
        <a:p>
          <a:endParaRPr lang="en-US"/>
        </a:p>
      </dgm:t>
    </dgm:pt>
    <dgm:pt modelId="{A6D96D64-B485-4942-BD35-8ABF063CBD53}">
      <dgm:prSet/>
      <dgm:spPr/>
      <dgm:t>
        <a:bodyPr/>
        <a:lstStyle/>
        <a:p>
          <a:r>
            <a:rPr lang="en-US"/>
            <a:t>Concluding Sentence: Restated Sub-claim and link to thesis</a:t>
          </a:r>
        </a:p>
      </dgm:t>
    </dgm:pt>
    <dgm:pt modelId="{80F1774C-A70D-4EB6-B0B2-C56C25A927A1}" type="parTrans" cxnId="{A8B3A12F-CA87-4115-B43B-E20E4C94EA72}">
      <dgm:prSet/>
      <dgm:spPr/>
      <dgm:t>
        <a:bodyPr/>
        <a:lstStyle/>
        <a:p>
          <a:endParaRPr lang="en-US"/>
        </a:p>
      </dgm:t>
    </dgm:pt>
    <dgm:pt modelId="{7B682B4D-5E05-4A28-967B-2BC5FCA22DD2}" type="sibTrans" cxnId="{A8B3A12F-CA87-4115-B43B-E20E4C94EA72}">
      <dgm:prSet/>
      <dgm:spPr/>
      <dgm:t>
        <a:bodyPr/>
        <a:lstStyle/>
        <a:p>
          <a:endParaRPr lang="en-US"/>
        </a:p>
      </dgm:t>
    </dgm:pt>
    <dgm:pt modelId="{4137AAA2-90B5-4011-AE47-D50FB1AA6010}">
      <dgm:prSet/>
      <dgm:spPr/>
      <dgm:t>
        <a:bodyPr/>
        <a:lstStyle/>
        <a:p>
          <a:r>
            <a:rPr lang="en-US"/>
            <a:t>Transition</a:t>
          </a:r>
        </a:p>
      </dgm:t>
    </dgm:pt>
    <dgm:pt modelId="{9C8CFD6B-1FE5-478A-938F-374929D46514}" type="parTrans" cxnId="{1EC121CC-834E-406C-9D78-29FE2D96A3E0}">
      <dgm:prSet/>
      <dgm:spPr/>
      <dgm:t>
        <a:bodyPr/>
        <a:lstStyle/>
        <a:p>
          <a:endParaRPr lang="en-US"/>
        </a:p>
      </dgm:t>
    </dgm:pt>
    <dgm:pt modelId="{04631F0D-FBD8-4BB3-AB47-61477FC2D6D4}" type="sibTrans" cxnId="{1EC121CC-834E-406C-9D78-29FE2D96A3E0}">
      <dgm:prSet/>
      <dgm:spPr/>
      <dgm:t>
        <a:bodyPr/>
        <a:lstStyle/>
        <a:p>
          <a:endParaRPr lang="en-US"/>
        </a:p>
      </dgm:t>
    </dgm:pt>
    <dgm:pt modelId="{44EDD5C6-241F-42DD-BF4D-38FD0C793652}" type="pres">
      <dgm:prSet presAssocID="{0A080ED0-15CA-4BD7-AF42-0264D7FF821F}" presName="root" presStyleCnt="0">
        <dgm:presLayoutVars>
          <dgm:dir/>
          <dgm:resizeHandles val="exact"/>
        </dgm:presLayoutVars>
      </dgm:prSet>
      <dgm:spPr/>
    </dgm:pt>
    <dgm:pt modelId="{D5662AEE-36F6-468B-A30D-9371BC350571}" type="pres">
      <dgm:prSet presAssocID="{286A877B-2057-4405-9064-B6D7D448637F}" presName="compNode" presStyleCnt="0"/>
      <dgm:spPr/>
    </dgm:pt>
    <dgm:pt modelId="{BF795276-398B-4779-B5DA-9CCB93EAD212}" type="pres">
      <dgm:prSet presAssocID="{286A877B-2057-4405-9064-B6D7D448637F}" presName="bgRect" presStyleLbl="bgShp" presStyleIdx="0" presStyleCnt="4"/>
      <dgm:spPr/>
    </dgm:pt>
    <dgm:pt modelId="{06FEE1A4-C52D-4F8F-AD1C-5B4FDE98C181}" type="pres">
      <dgm:prSet presAssocID="{286A877B-2057-4405-9064-B6D7D44863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C3845746-B6D6-48B2-944D-68010AD48C17}" type="pres">
      <dgm:prSet presAssocID="{286A877B-2057-4405-9064-B6D7D448637F}" presName="spaceRect" presStyleCnt="0"/>
      <dgm:spPr/>
    </dgm:pt>
    <dgm:pt modelId="{7341612E-CD8E-4265-9CC9-39701D4126EB}" type="pres">
      <dgm:prSet presAssocID="{286A877B-2057-4405-9064-B6D7D448637F}" presName="parTx" presStyleLbl="revTx" presStyleIdx="0" presStyleCnt="4">
        <dgm:presLayoutVars>
          <dgm:chMax val="0"/>
          <dgm:chPref val="0"/>
        </dgm:presLayoutVars>
      </dgm:prSet>
      <dgm:spPr/>
    </dgm:pt>
    <dgm:pt modelId="{EDAC5097-7BFC-49B1-B820-BB4D2A1BD9ED}" type="pres">
      <dgm:prSet presAssocID="{685C955B-C252-41D3-A01D-771773EBFF09}" presName="sibTrans" presStyleCnt="0"/>
      <dgm:spPr/>
    </dgm:pt>
    <dgm:pt modelId="{0C4BA6CB-D359-4342-8452-62806333BF92}" type="pres">
      <dgm:prSet presAssocID="{5B824BC5-5041-42D8-A9FD-9415F5105F62}" presName="compNode" presStyleCnt="0"/>
      <dgm:spPr/>
    </dgm:pt>
    <dgm:pt modelId="{8EC6FD97-4EE1-41DA-8434-AD3FCE49DDB7}" type="pres">
      <dgm:prSet presAssocID="{5B824BC5-5041-42D8-A9FD-9415F5105F62}" presName="bgRect" presStyleLbl="bgShp" presStyleIdx="1" presStyleCnt="4"/>
      <dgm:spPr/>
    </dgm:pt>
    <dgm:pt modelId="{B3716768-D7E7-4CCF-84ED-11C078294CFE}" type="pres">
      <dgm:prSet presAssocID="{5B824BC5-5041-42D8-A9FD-9415F5105F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E61E0169-86B5-4CEC-960E-D0E2DD06E46F}" type="pres">
      <dgm:prSet presAssocID="{5B824BC5-5041-42D8-A9FD-9415F5105F62}" presName="spaceRect" presStyleCnt="0"/>
      <dgm:spPr/>
    </dgm:pt>
    <dgm:pt modelId="{40E986AB-3E30-45F0-8490-86A80D7101D7}" type="pres">
      <dgm:prSet presAssocID="{5B824BC5-5041-42D8-A9FD-9415F5105F62}" presName="parTx" presStyleLbl="revTx" presStyleIdx="1" presStyleCnt="4">
        <dgm:presLayoutVars>
          <dgm:chMax val="0"/>
          <dgm:chPref val="0"/>
        </dgm:presLayoutVars>
      </dgm:prSet>
      <dgm:spPr/>
    </dgm:pt>
    <dgm:pt modelId="{5CA15C05-239E-41D8-A585-A943F35A2EC9}" type="pres">
      <dgm:prSet presAssocID="{F1235770-937F-4372-8147-5B686CF27564}" presName="sibTrans" presStyleCnt="0"/>
      <dgm:spPr/>
    </dgm:pt>
    <dgm:pt modelId="{DE9B9083-7D23-4087-BCD6-405D853B57CA}" type="pres">
      <dgm:prSet presAssocID="{A6D96D64-B485-4942-BD35-8ABF063CBD53}" presName="compNode" presStyleCnt="0"/>
      <dgm:spPr/>
    </dgm:pt>
    <dgm:pt modelId="{2F87314B-3946-44B6-888E-8E6E9279AA1E}" type="pres">
      <dgm:prSet presAssocID="{A6D96D64-B485-4942-BD35-8ABF063CBD53}" presName="bgRect" presStyleLbl="bgShp" presStyleIdx="2" presStyleCnt="4"/>
      <dgm:spPr/>
    </dgm:pt>
    <dgm:pt modelId="{827C66F7-AF47-4F70-A88B-8C44D563E16E}" type="pres">
      <dgm:prSet presAssocID="{A6D96D64-B485-4942-BD35-8ABF063CBD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8C0BC347-A9CE-45E6-A0D8-2EA5C6900E5B}" type="pres">
      <dgm:prSet presAssocID="{A6D96D64-B485-4942-BD35-8ABF063CBD53}" presName="spaceRect" presStyleCnt="0"/>
      <dgm:spPr/>
    </dgm:pt>
    <dgm:pt modelId="{F37C24F7-3D0A-4907-B01D-B13DA7C6E77E}" type="pres">
      <dgm:prSet presAssocID="{A6D96D64-B485-4942-BD35-8ABF063CBD53}" presName="parTx" presStyleLbl="revTx" presStyleIdx="2" presStyleCnt="4">
        <dgm:presLayoutVars>
          <dgm:chMax val="0"/>
          <dgm:chPref val="0"/>
        </dgm:presLayoutVars>
      </dgm:prSet>
      <dgm:spPr/>
    </dgm:pt>
    <dgm:pt modelId="{481EC9C3-38A3-4BBB-95A8-A61F3D1D39D9}" type="pres">
      <dgm:prSet presAssocID="{7B682B4D-5E05-4A28-967B-2BC5FCA22DD2}" presName="sibTrans" presStyleCnt="0"/>
      <dgm:spPr/>
    </dgm:pt>
    <dgm:pt modelId="{62214706-0E95-42B7-874A-CD635F098CC1}" type="pres">
      <dgm:prSet presAssocID="{4137AAA2-90B5-4011-AE47-D50FB1AA6010}" presName="compNode" presStyleCnt="0"/>
      <dgm:spPr/>
    </dgm:pt>
    <dgm:pt modelId="{3E705266-B1A2-4557-9527-8E744905EF40}" type="pres">
      <dgm:prSet presAssocID="{4137AAA2-90B5-4011-AE47-D50FB1AA6010}" presName="bgRect" presStyleLbl="bgShp" presStyleIdx="3" presStyleCnt="4"/>
      <dgm:spPr/>
    </dgm:pt>
    <dgm:pt modelId="{70EE3172-BBFD-43EB-AF8E-3D7A86763F94}" type="pres">
      <dgm:prSet presAssocID="{4137AAA2-90B5-4011-AE47-D50FB1AA60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CF784F17-B611-47C1-9F91-034D42D4CC8F}" type="pres">
      <dgm:prSet presAssocID="{4137AAA2-90B5-4011-AE47-D50FB1AA6010}" presName="spaceRect" presStyleCnt="0"/>
      <dgm:spPr/>
    </dgm:pt>
    <dgm:pt modelId="{EE39BFA9-3D0B-40C7-A9CC-30C6D673DADC}" type="pres">
      <dgm:prSet presAssocID="{4137AAA2-90B5-4011-AE47-D50FB1AA601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8B3A12F-CA87-4115-B43B-E20E4C94EA72}" srcId="{0A080ED0-15CA-4BD7-AF42-0264D7FF821F}" destId="{A6D96D64-B485-4942-BD35-8ABF063CBD53}" srcOrd="2" destOrd="0" parTransId="{80F1774C-A70D-4EB6-B0B2-C56C25A927A1}" sibTransId="{7B682B4D-5E05-4A28-967B-2BC5FCA22DD2}"/>
    <dgm:cxn modelId="{FD48BA5B-10DC-4EF7-8EEA-981E7196B2D3}" type="presOf" srcId="{5B824BC5-5041-42D8-A9FD-9415F5105F62}" destId="{40E986AB-3E30-45F0-8490-86A80D7101D7}" srcOrd="0" destOrd="0" presId="urn:microsoft.com/office/officeart/2018/2/layout/IconVerticalSolidList"/>
    <dgm:cxn modelId="{4D228D58-9DE7-40B9-9E68-BA6AF6496967}" srcId="{0A080ED0-15CA-4BD7-AF42-0264D7FF821F}" destId="{286A877B-2057-4405-9064-B6D7D448637F}" srcOrd="0" destOrd="0" parTransId="{1B5C4B59-8E6D-4732-977D-3262886D02B6}" sibTransId="{685C955B-C252-41D3-A01D-771773EBFF09}"/>
    <dgm:cxn modelId="{E88C468B-5DB3-4FB3-8510-156FEA1118C9}" type="presOf" srcId="{286A877B-2057-4405-9064-B6D7D448637F}" destId="{7341612E-CD8E-4265-9CC9-39701D4126EB}" srcOrd="0" destOrd="0" presId="urn:microsoft.com/office/officeart/2018/2/layout/IconVerticalSolidList"/>
    <dgm:cxn modelId="{A4E9C18C-1B1F-4002-B611-6142AD44BF87}" type="presOf" srcId="{4137AAA2-90B5-4011-AE47-D50FB1AA6010}" destId="{EE39BFA9-3D0B-40C7-A9CC-30C6D673DADC}" srcOrd="0" destOrd="0" presId="urn:microsoft.com/office/officeart/2018/2/layout/IconVerticalSolidList"/>
    <dgm:cxn modelId="{1EC121CC-834E-406C-9D78-29FE2D96A3E0}" srcId="{0A080ED0-15CA-4BD7-AF42-0264D7FF821F}" destId="{4137AAA2-90B5-4011-AE47-D50FB1AA6010}" srcOrd="3" destOrd="0" parTransId="{9C8CFD6B-1FE5-478A-938F-374929D46514}" sibTransId="{04631F0D-FBD8-4BB3-AB47-61477FC2D6D4}"/>
    <dgm:cxn modelId="{8075AFCC-D014-4A22-9D68-4632DBBF4C09}" type="presOf" srcId="{A6D96D64-B485-4942-BD35-8ABF063CBD53}" destId="{F37C24F7-3D0A-4907-B01D-B13DA7C6E77E}" srcOrd="0" destOrd="0" presId="urn:microsoft.com/office/officeart/2018/2/layout/IconVerticalSolidList"/>
    <dgm:cxn modelId="{CB3668D5-FFF3-4CCF-89EB-70752AE875AB}" srcId="{0A080ED0-15CA-4BD7-AF42-0264D7FF821F}" destId="{5B824BC5-5041-42D8-A9FD-9415F5105F62}" srcOrd="1" destOrd="0" parTransId="{FBD6AC9C-28B2-4FA7-9711-90D56FCD3D7E}" sibTransId="{F1235770-937F-4372-8147-5B686CF27564}"/>
    <dgm:cxn modelId="{BC97BCE1-6B8F-4CB5-90E6-51276E946E2B}" type="presOf" srcId="{0A080ED0-15CA-4BD7-AF42-0264D7FF821F}" destId="{44EDD5C6-241F-42DD-BF4D-38FD0C793652}" srcOrd="0" destOrd="0" presId="urn:microsoft.com/office/officeart/2018/2/layout/IconVerticalSolidList"/>
    <dgm:cxn modelId="{0E7DDAB4-A281-48C7-84A7-631E44112438}" type="presParOf" srcId="{44EDD5C6-241F-42DD-BF4D-38FD0C793652}" destId="{D5662AEE-36F6-468B-A30D-9371BC350571}" srcOrd="0" destOrd="0" presId="urn:microsoft.com/office/officeart/2018/2/layout/IconVerticalSolidList"/>
    <dgm:cxn modelId="{1ED0BB29-2BDF-4CF6-9A95-48FEDA768C5A}" type="presParOf" srcId="{D5662AEE-36F6-468B-A30D-9371BC350571}" destId="{BF795276-398B-4779-B5DA-9CCB93EAD212}" srcOrd="0" destOrd="0" presId="urn:microsoft.com/office/officeart/2018/2/layout/IconVerticalSolidList"/>
    <dgm:cxn modelId="{B5B26DEA-82F1-4BE3-855C-86281A50AEFC}" type="presParOf" srcId="{D5662AEE-36F6-468B-A30D-9371BC350571}" destId="{06FEE1A4-C52D-4F8F-AD1C-5B4FDE98C181}" srcOrd="1" destOrd="0" presId="urn:microsoft.com/office/officeart/2018/2/layout/IconVerticalSolidList"/>
    <dgm:cxn modelId="{C5FD8BD5-A224-4E35-BFE5-AE783535F4B0}" type="presParOf" srcId="{D5662AEE-36F6-468B-A30D-9371BC350571}" destId="{C3845746-B6D6-48B2-944D-68010AD48C17}" srcOrd="2" destOrd="0" presId="urn:microsoft.com/office/officeart/2018/2/layout/IconVerticalSolidList"/>
    <dgm:cxn modelId="{FD7CC4D0-4044-4FF1-84B4-FD54C5D1356E}" type="presParOf" srcId="{D5662AEE-36F6-468B-A30D-9371BC350571}" destId="{7341612E-CD8E-4265-9CC9-39701D4126EB}" srcOrd="3" destOrd="0" presId="urn:microsoft.com/office/officeart/2018/2/layout/IconVerticalSolidList"/>
    <dgm:cxn modelId="{C6233E1C-53DF-4678-9848-D098929524C8}" type="presParOf" srcId="{44EDD5C6-241F-42DD-BF4D-38FD0C793652}" destId="{EDAC5097-7BFC-49B1-B820-BB4D2A1BD9ED}" srcOrd="1" destOrd="0" presId="urn:microsoft.com/office/officeart/2018/2/layout/IconVerticalSolidList"/>
    <dgm:cxn modelId="{5A1D9742-A78B-4D6C-A75C-0195223DB6F3}" type="presParOf" srcId="{44EDD5C6-241F-42DD-BF4D-38FD0C793652}" destId="{0C4BA6CB-D359-4342-8452-62806333BF92}" srcOrd="2" destOrd="0" presId="urn:microsoft.com/office/officeart/2018/2/layout/IconVerticalSolidList"/>
    <dgm:cxn modelId="{EB1D116B-D8AD-45DE-A2CC-E4DDB5A6C8DC}" type="presParOf" srcId="{0C4BA6CB-D359-4342-8452-62806333BF92}" destId="{8EC6FD97-4EE1-41DA-8434-AD3FCE49DDB7}" srcOrd="0" destOrd="0" presId="urn:microsoft.com/office/officeart/2018/2/layout/IconVerticalSolidList"/>
    <dgm:cxn modelId="{F7D8A990-4BAC-4906-858D-622C6D097FEF}" type="presParOf" srcId="{0C4BA6CB-D359-4342-8452-62806333BF92}" destId="{B3716768-D7E7-4CCF-84ED-11C078294CFE}" srcOrd="1" destOrd="0" presId="urn:microsoft.com/office/officeart/2018/2/layout/IconVerticalSolidList"/>
    <dgm:cxn modelId="{0DA3F2F7-5144-4092-9531-9BDF6E753A21}" type="presParOf" srcId="{0C4BA6CB-D359-4342-8452-62806333BF92}" destId="{E61E0169-86B5-4CEC-960E-D0E2DD06E46F}" srcOrd="2" destOrd="0" presId="urn:microsoft.com/office/officeart/2018/2/layout/IconVerticalSolidList"/>
    <dgm:cxn modelId="{3F6D5C0D-D172-42F2-87F3-09A379F7BBAF}" type="presParOf" srcId="{0C4BA6CB-D359-4342-8452-62806333BF92}" destId="{40E986AB-3E30-45F0-8490-86A80D7101D7}" srcOrd="3" destOrd="0" presId="urn:microsoft.com/office/officeart/2018/2/layout/IconVerticalSolidList"/>
    <dgm:cxn modelId="{B352E2B1-03A4-41BA-A3E6-4E414659AC44}" type="presParOf" srcId="{44EDD5C6-241F-42DD-BF4D-38FD0C793652}" destId="{5CA15C05-239E-41D8-A585-A943F35A2EC9}" srcOrd="3" destOrd="0" presId="urn:microsoft.com/office/officeart/2018/2/layout/IconVerticalSolidList"/>
    <dgm:cxn modelId="{F89B5001-36A7-4CAC-BD3C-5818C195980C}" type="presParOf" srcId="{44EDD5C6-241F-42DD-BF4D-38FD0C793652}" destId="{DE9B9083-7D23-4087-BCD6-405D853B57CA}" srcOrd="4" destOrd="0" presId="urn:microsoft.com/office/officeart/2018/2/layout/IconVerticalSolidList"/>
    <dgm:cxn modelId="{EDB1FB19-907A-42E5-8B5B-2E5FA2595BB4}" type="presParOf" srcId="{DE9B9083-7D23-4087-BCD6-405D853B57CA}" destId="{2F87314B-3946-44B6-888E-8E6E9279AA1E}" srcOrd="0" destOrd="0" presId="urn:microsoft.com/office/officeart/2018/2/layout/IconVerticalSolidList"/>
    <dgm:cxn modelId="{D16AA810-0230-47B6-BFEC-47912A766D8E}" type="presParOf" srcId="{DE9B9083-7D23-4087-BCD6-405D853B57CA}" destId="{827C66F7-AF47-4F70-A88B-8C44D563E16E}" srcOrd="1" destOrd="0" presId="urn:microsoft.com/office/officeart/2018/2/layout/IconVerticalSolidList"/>
    <dgm:cxn modelId="{07DD2E51-A05B-415F-9707-BBDB2ED212DE}" type="presParOf" srcId="{DE9B9083-7D23-4087-BCD6-405D853B57CA}" destId="{8C0BC347-A9CE-45E6-A0D8-2EA5C6900E5B}" srcOrd="2" destOrd="0" presId="urn:microsoft.com/office/officeart/2018/2/layout/IconVerticalSolidList"/>
    <dgm:cxn modelId="{F227B7C0-1FAA-48EA-9558-DBB34F813A58}" type="presParOf" srcId="{DE9B9083-7D23-4087-BCD6-405D853B57CA}" destId="{F37C24F7-3D0A-4907-B01D-B13DA7C6E77E}" srcOrd="3" destOrd="0" presId="urn:microsoft.com/office/officeart/2018/2/layout/IconVerticalSolidList"/>
    <dgm:cxn modelId="{BBFA6646-3AE0-4EB8-A38A-6B57F0DFD2BF}" type="presParOf" srcId="{44EDD5C6-241F-42DD-BF4D-38FD0C793652}" destId="{481EC9C3-38A3-4BBB-95A8-A61F3D1D39D9}" srcOrd="5" destOrd="0" presId="urn:microsoft.com/office/officeart/2018/2/layout/IconVerticalSolidList"/>
    <dgm:cxn modelId="{420C27B7-3888-4942-BA96-58C7ABA7C68A}" type="presParOf" srcId="{44EDD5C6-241F-42DD-BF4D-38FD0C793652}" destId="{62214706-0E95-42B7-874A-CD635F098CC1}" srcOrd="6" destOrd="0" presId="urn:microsoft.com/office/officeart/2018/2/layout/IconVerticalSolidList"/>
    <dgm:cxn modelId="{6C3932AC-8E4A-44B2-BBDF-E2BEF177F9F2}" type="presParOf" srcId="{62214706-0E95-42B7-874A-CD635F098CC1}" destId="{3E705266-B1A2-4557-9527-8E744905EF40}" srcOrd="0" destOrd="0" presId="urn:microsoft.com/office/officeart/2018/2/layout/IconVerticalSolidList"/>
    <dgm:cxn modelId="{109CBC89-3F23-408C-9D4B-894E5B62A562}" type="presParOf" srcId="{62214706-0E95-42B7-874A-CD635F098CC1}" destId="{70EE3172-BBFD-43EB-AF8E-3D7A86763F94}" srcOrd="1" destOrd="0" presId="urn:microsoft.com/office/officeart/2018/2/layout/IconVerticalSolidList"/>
    <dgm:cxn modelId="{69686A76-0A2B-4774-A91E-0F1AF5E846E1}" type="presParOf" srcId="{62214706-0E95-42B7-874A-CD635F098CC1}" destId="{CF784F17-B611-47C1-9F91-034D42D4CC8F}" srcOrd="2" destOrd="0" presId="urn:microsoft.com/office/officeart/2018/2/layout/IconVerticalSolidList"/>
    <dgm:cxn modelId="{6238C74B-7619-44D8-85FB-0AFBB4494780}" type="presParOf" srcId="{62214706-0E95-42B7-874A-CD635F098CC1}" destId="{EE39BFA9-3D0B-40C7-A9CC-30C6D673DA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080ED0-15CA-4BD7-AF42-0264D7FF82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86A877B-2057-4405-9064-B6D7D44863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Restate thesis statement</a:t>
          </a:r>
        </a:p>
      </dgm:t>
    </dgm:pt>
    <dgm:pt modelId="{1B5C4B59-8E6D-4732-977D-3262886D02B6}" type="parTrans" cxnId="{4D228D58-9DE7-40B9-9E68-BA6AF6496967}">
      <dgm:prSet/>
      <dgm:spPr/>
      <dgm:t>
        <a:bodyPr/>
        <a:lstStyle/>
        <a:p>
          <a:endParaRPr lang="en-US"/>
        </a:p>
      </dgm:t>
    </dgm:pt>
    <dgm:pt modelId="{685C955B-C252-41D3-A01D-771773EBFF09}" type="sibTrans" cxnId="{4D228D58-9DE7-40B9-9E68-BA6AF6496967}">
      <dgm:prSet/>
      <dgm:spPr/>
      <dgm:t>
        <a:bodyPr/>
        <a:lstStyle/>
        <a:p>
          <a:endParaRPr lang="en-US"/>
        </a:p>
      </dgm:t>
    </dgm:pt>
    <dgm:pt modelId="{5B824BC5-5041-42D8-A9FD-9415F5105F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Policy takeaways</a:t>
          </a:r>
        </a:p>
      </dgm:t>
    </dgm:pt>
    <dgm:pt modelId="{FBD6AC9C-28B2-4FA7-9711-90D56FCD3D7E}" type="parTrans" cxnId="{CB3668D5-FFF3-4CCF-89EB-70752AE875AB}">
      <dgm:prSet/>
      <dgm:spPr/>
      <dgm:t>
        <a:bodyPr/>
        <a:lstStyle/>
        <a:p>
          <a:endParaRPr lang="en-US"/>
        </a:p>
      </dgm:t>
    </dgm:pt>
    <dgm:pt modelId="{F1235770-937F-4372-8147-5B686CF27564}" type="sibTrans" cxnId="{CB3668D5-FFF3-4CCF-89EB-70752AE875AB}">
      <dgm:prSet/>
      <dgm:spPr/>
      <dgm:t>
        <a:bodyPr/>
        <a:lstStyle/>
        <a:p>
          <a:endParaRPr lang="en-US"/>
        </a:p>
      </dgm:t>
    </dgm:pt>
    <dgm:pt modelId="{A6D96D64-B485-4942-BD35-8ABF063CBD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Policy questions that emerge</a:t>
          </a:r>
        </a:p>
      </dgm:t>
    </dgm:pt>
    <dgm:pt modelId="{80F1774C-A70D-4EB6-B0B2-C56C25A927A1}" type="parTrans" cxnId="{A8B3A12F-CA87-4115-B43B-E20E4C94EA72}">
      <dgm:prSet/>
      <dgm:spPr/>
      <dgm:t>
        <a:bodyPr/>
        <a:lstStyle/>
        <a:p>
          <a:endParaRPr lang="en-US"/>
        </a:p>
      </dgm:t>
    </dgm:pt>
    <dgm:pt modelId="{7B682B4D-5E05-4A28-967B-2BC5FCA22DD2}" type="sibTrans" cxnId="{A8B3A12F-CA87-4115-B43B-E20E4C94EA72}">
      <dgm:prSet/>
      <dgm:spPr/>
      <dgm:t>
        <a:bodyPr/>
        <a:lstStyle/>
        <a:p>
          <a:endParaRPr lang="en-US"/>
        </a:p>
      </dgm:t>
    </dgm:pt>
    <dgm:pt modelId="{44EDD5C6-241F-42DD-BF4D-38FD0C793652}" type="pres">
      <dgm:prSet presAssocID="{0A080ED0-15CA-4BD7-AF42-0264D7FF821F}" presName="root" presStyleCnt="0">
        <dgm:presLayoutVars>
          <dgm:dir/>
          <dgm:resizeHandles val="exact"/>
        </dgm:presLayoutVars>
      </dgm:prSet>
      <dgm:spPr/>
    </dgm:pt>
    <dgm:pt modelId="{D5662AEE-36F6-468B-A30D-9371BC350571}" type="pres">
      <dgm:prSet presAssocID="{286A877B-2057-4405-9064-B6D7D448637F}" presName="compNode" presStyleCnt="0"/>
      <dgm:spPr/>
    </dgm:pt>
    <dgm:pt modelId="{BF795276-398B-4779-B5DA-9CCB93EAD212}" type="pres">
      <dgm:prSet presAssocID="{286A877B-2057-4405-9064-B6D7D448637F}" presName="bgRect" presStyleLbl="bgShp" presStyleIdx="0" presStyleCnt="3"/>
      <dgm:spPr/>
    </dgm:pt>
    <dgm:pt modelId="{06FEE1A4-C52D-4F8F-AD1C-5B4FDE98C181}" type="pres">
      <dgm:prSet presAssocID="{286A877B-2057-4405-9064-B6D7D448637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C3845746-B6D6-48B2-944D-68010AD48C17}" type="pres">
      <dgm:prSet presAssocID="{286A877B-2057-4405-9064-B6D7D448637F}" presName="spaceRect" presStyleCnt="0"/>
      <dgm:spPr/>
    </dgm:pt>
    <dgm:pt modelId="{7341612E-CD8E-4265-9CC9-39701D4126EB}" type="pres">
      <dgm:prSet presAssocID="{286A877B-2057-4405-9064-B6D7D448637F}" presName="parTx" presStyleLbl="revTx" presStyleIdx="0" presStyleCnt="3">
        <dgm:presLayoutVars>
          <dgm:chMax val="0"/>
          <dgm:chPref val="0"/>
        </dgm:presLayoutVars>
      </dgm:prSet>
      <dgm:spPr/>
    </dgm:pt>
    <dgm:pt modelId="{EDAC5097-7BFC-49B1-B820-BB4D2A1BD9ED}" type="pres">
      <dgm:prSet presAssocID="{685C955B-C252-41D3-A01D-771773EBFF09}" presName="sibTrans" presStyleCnt="0"/>
      <dgm:spPr/>
    </dgm:pt>
    <dgm:pt modelId="{0C4BA6CB-D359-4342-8452-62806333BF92}" type="pres">
      <dgm:prSet presAssocID="{5B824BC5-5041-42D8-A9FD-9415F5105F62}" presName="compNode" presStyleCnt="0"/>
      <dgm:spPr/>
    </dgm:pt>
    <dgm:pt modelId="{8EC6FD97-4EE1-41DA-8434-AD3FCE49DDB7}" type="pres">
      <dgm:prSet presAssocID="{5B824BC5-5041-42D8-A9FD-9415F5105F62}" presName="bgRect" presStyleLbl="bgShp" presStyleIdx="1" presStyleCnt="3"/>
      <dgm:spPr/>
    </dgm:pt>
    <dgm:pt modelId="{B3716768-D7E7-4CCF-84ED-11C078294CFE}" type="pres">
      <dgm:prSet presAssocID="{5B824BC5-5041-42D8-A9FD-9415F5105F6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E61E0169-86B5-4CEC-960E-D0E2DD06E46F}" type="pres">
      <dgm:prSet presAssocID="{5B824BC5-5041-42D8-A9FD-9415F5105F62}" presName="spaceRect" presStyleCnt="0"/>
      <dgm:spPr/>
    </dgm:pt>
    <dgm:pt modelId="{40E986AB-3E30-45F0-8490-86A80D7101D7}" type="pres">
      <dgm:prSet presAssocID="{5B824BC5-5041-42D8-A9FD-9415F5105F62}" presName="parTx" presStyleLbl="revTx" presStyleIdx="1" presStyleCnt="3">
        <dgm:presLayoutVars>
          <dgm:chMax val="0"/>
          <dgm:chPref val="0"/>
        </dgm:presLayoutVars>
      </dgm:prSet>
      <dgm:spPr/>
    </dgm:pt>
    <dgm:pt modelId="{5CA15C05-239E-41D8-A585-A943F35A2EC9}" type="pres">
      <dgm:prSet presAssocID="{F1235770-937F-4372-8147-5B686CF27564}" presName="sibTrans" presStyleCnt="0"/>
      <dgm:spPr/>
    </dgm:pt>
    <dgm:pt modelId="{DE9B9083-7D23-4087-BCD6-405D853B57CA}" type="pres">
      <dgm:prSet presAssocID="{A6D96D64-B485-4942-BD35-8ABF063CBD53}" presName="compNode" presStyleCnt="0"/>
      <dgm:spPr/>
    </dgm:pt>
    <dgm:pt modelId="{2F87314B-3946-44B6-888E-8E6E9279AA1E}" type="pres">
      <dgm:prSet presAssocID="{A6D96D64-B485-4942-BD35-8ABF063CBD53}" presName="bgRect" presStyleLbl="bgShp" presStyleIdx="2" presStyleCnt="3"/>
      <dgm:spPr/>
    </dgm:pt>
    <dgm:pt modelId="{827C66F7-AF47-4F70-A88B-8C44D563E16E}" type="pres">
      <dgm:prSet presAssocID="{A6D96D64-B485-4942-BD35-8ABF063CBD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8C0BC347-A9CE-45E6-A0D8-2EA5C6900E5B}" type="pres">
      <dgm:prSet presAssocID="{A6D96D64-B485-4942-BD35-8ABF063CBD53}" presName="spaceRect" presStyleCnt="0"/>
      <dgm:spPr/>
    </dgm:pt>
    <dgm:pt modelId="{F37C24F7-3D0A-4907-B01D-B13DA7C6E77E}" type="pres">
      <dgm:prSet presAssocID="{A6D96D64-B485-4942-BD35-8ABF063CBD5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8B3A12F-CA87-4115-B43B-E20E4C94EA72}" srcId="{0A080ED0-15CA-4BD7-AF42-0264D7FF821F}" destId="{A6D96D64-B485-4942-BD35-8ABF063CBD53}" srcOrd="2" destOrd="0" parTransId="{80F1774C-A70D-4EB6-B0B2-C56C25A927A1}" sibTransId="{7B682B4D-5E05-4A28-967B-2BC5FCA22DD2}"/>
    <dgm:cxn modelId="{FD48BA5B-10DC-4EF7-8EEA-981E7196B2D3}" type="presOf" srcId="{5B824BC5-5041-42D8-A9FD-9415F5105F62}" destId="{40E986AB-3E30-45F0-8490-86A80D7101D7}" srcOrd="0" destOrd="0" presId="urn:microsoft.com/office/officeart/2018/2/layout/IconVerticalSolidList"/>
    <dgm:cxn modelId="{4D228D58-9DE7-40B9-9E68-BA6AF6496967}" srcId="{0A080ED0-15CA-4BD7-AF42-0264D7FF821F}" destId="{286A877B-2057-4405-9064-B6D7D448637F}" srcOrd="0" destOrd="0" parTransId="{1B5C4B59-8E6D-4732-977D-3262886D02B6}" sibTransId="{685C955B-C252-41D3-A01D-771773EBFF09}"/>
    <dgm:cxn modelId="{E88C468B-5DB3-4FB3-8510-156FEA1118C9}" type="presOf" srcId="{286A877B-2057-4405-9064-B6D7D448637F}" destId="{7341612E-CD8E-4265-9CC9-39701D4126EB}" srcOrd="0" destOrd="0" presId="urn:microsoft.com/office/officeart/2018/2/layout/IconVerticalSolidList"/>
    <dgm:cxn modelId="{8075AFCC-D014-4A22-9D68-4632DBBF4C09}" type="presOf" srcId="{A6D96D64-B485-4942-BD35-8ABF063CBD53}" destId="{F37C24F7-3D0A-4907-B01D-B13DA7C6E77E}" srcOrd="0" destOrd="0" presId="urn:microsoft.com/office/officeart/2018/2/layout/IconVerticalSolidList"/>
    <dgm:cxn modelId="{CB3668D5-FFF3-4CCF-89EB-70752AE875AB}" srcId="{0A080ED0-15CA-4BD7-AF42-0264D7FF821F}" destId="{5B824BC5-5041-42D8-A9FD-9415F5105F62}" srcOrd="1" destOrd="0" parTransId="{FBD6AC9C-28B2-4FA7-9711-90D56FCD3D7E}" sibTransId="{F1235770-937F-4372-8147-5B686CF27564}"/>
    <dgm:cxn modelId="{BC97BCE1-6B8F-4CB5-90E6-51276E946E2B}" type="presOf" srcId="{0A080ED0-15CA-4BD7-AF42-0264D7FF821F}" destId="{44EDD5C6-241F-42DD-BF4D-38FD0C793652}" srcOrd="0" destOrd="0" presId="urn:microsoft.com/office/officeart/2018/2/layout/IconVerticalSolidList"/>
    <dgm:cxn modelId="{0E7DDAB4-A281-48C7-84A7-631E44112438}" type="presParOf" srcId="{44EDD5C6-241F-42DD-BF4D-38FD0C793652}" destId="{D5662AEE-36F6-468B-A30D-9371BC350571}" srcOrd="0" destOrd="0" presId="urn:microsoft.com/office/officeart/2018/2/layout/IconVerticalSolidList"/>
    <dgm:cxn modelId="{1ED0BB29-2BDF-4CF6-9A95-48FEDA768C5A}" type="presParOf" srcId="{D5662AEE-36F6-468B-A30D-9371BC350571}" destId="{BF795276-398B-4779-B5DA-9CCB93EAD212}" srcOrd="0" destOrd="0" presId="urn:microsoft.com/office/officeart/2018/2/layout/IconVerticalSolidList"/>
    <dgm:cxn modelId="{B5B26DEA-82F1-4BE3-855C-86281A50AEFC}" type="presParOf" srcId="{D5662AEE-36F6-468B-A30D-9371BC350571}" destId="{06FEE1A4-C52D-4F8F-AD1C-5B4FDE98C181}" srcOrd="1" destOrd="0" presId="urn:microsoft.com/office/officeart/2018/2/layout/IconVerticalSolidList"/>
    <dgm:cxn modelId="{C5FD8BD5-A224-4E35-BFE5-AE783535F4B0}" type="presParOf" srcId="{D5662AEE-36F6-468B-A30D-9371BC350571}" destId="{C3845746-B6D6-48B2-944D-68010AD48C17}" srcOrd="2" destOrd="0" presId="urn:microsoft.com/office/officeart/2018/2/layout/IconVerticalSolidList"/>
    <dgm:cxn modelId="{FD7CC4D0-4044-4FF1-84B4-FD54C5D1356E}" type="presParOf" srcId="{D5662AEE-36F6-468B-A30D-9371BC350571}" destId="{7341612E-CD8E-4265-9CC9-39701D4126EB}" srcOrd="3" destOrd="0" presId="urn:microsoft.com/office/officeart/2018/2/layout/IconVerticalSolidList"/>
    <dgm:cxn modelId="{C6233E1C-53DF-4678-9848-D098929524C8}" type="presParOf" srcId="{44EDD5C6-241F-42DD-BF4D-38FD0C793652}" destId="{EDAC5097-7BFC-49B1-B820-BB4D2A1BD9ED}" srcOrd="1" destOrd="0" presId="urn:microsoft.com/office/officeart/2018/2/layout/IconVerticalSolidList"/>
    <dgm:cxn modelId="{5A1D9742-A78B-4D6C-A75C-0195223DB6F3}" type="presParOf" srcId="{44EDD5C6-241F-42DD-BF4D-38FD0C793652}" destId="{0C4BA6CB-D359-4342-8452-62806333BF92}" srcOrd="2" destOrd="0" presId="urn:microsoft.com/office/officeart/2018/2/layout/IconVerticalSolidList"/>
    <dgm:cxn modelId="{EB1D116B-D8AD-45DE-A2CC-E4DDB5A6C8DC}" type="presParOf" srcId="{0C4BA6CB-D359-4342-8452-62806333BF92}" destId="{8EC6FD97-4EE1-41DA-8434-AD3FCE49DDB7}" srcOrd="0" destOrd="0" presId="urn:microsoft.com/office/officeart/2018/2/layout/IconVerticalSolidList"/>
    <dgm:cxn modelId="{F7D8A990-4BAC-4906-858D-622C6D097FEF}" type="presParOf" srcId="{0C4BA6CB-D359-4342-8452-62806333BF92}" destId="{B3716768-D7E7-4CCF-84ED-11C078294CFE}" srcOrd="1" destOrd="0" presId="urn:microsoft.com/office/officeart/2018/2/layout/IconVerticalSolidList"/>
    <dgm:cxn modelId="{0DA3F2F7-5144-4092-9531-9BDF6E753A21}" type="presParOf" srcId="{0C4BA6CB-D359-4342-8452-62806333BF92}" destId="{E61E0169-86B5-4CEC-960E-D0E2DD06E46F}" srcOrd="2" destOrd="0" presId="urn:microsoft.com/office/officeart/2018/2/layout/IconVerticalSolidList"/>
    <dgm:cxn modelId="{3F6D5C0D-D172-42F2-87F3-09A379F7BBAF}" type="presParOf" srcId="{0C4BA6CB-D359-4342-8452-62806333BF92}" destId="{40E986AB-3E30-45F0-8490-86A80D7101D7}" srcOrd="3" destOrd="0" presId="urn:microsoft.com/office/officeart/2018/2/layout/IconVerticalSolidList"/>
    <dgm:cxn modelId="{B352E2B1-03A4-41BA-A3E6-4E414659AC44}" type="presParOf" srcId="{44EDD5C6-241F-42DD-BF4D-38FD0C793652}" destId="{5CA15C05-239E-41D8-A585-A943F35A2EC9}" srcOrd="3" destOrd="0" presId="urn:microsoft.com/office/officeart/2018/2/layout/IconVerticalSolidList"/>
    <dgm:cxn modelId="{F89B5001-36A7-4CAC-BD3C-5818C195980C}" type="presParOf" srcId="{44EDD5C6-241F-42DD-BF4D-38FD0C793652}" destId="{DE9B9083-7D23-4087-BCD6-405D853B57CA}" srcOrd="4" destOrd="0" presId="urn:microsoft.com/office/officeart/2018/2/layout/IconVerticalSolidList"/>
    <dgm:cxn modelId="{EDB1FB19-907A-42E5-8B5B-2E5FA2595BB4}" type="presParOf" srcId="{DE9B9083-7D23-4087-BCD6-405D853B57CA}" destId="{2F87314B-3946-44B6-888E-8E6E9279AA1E}" srcOrd="0" destOrd="0" presId="urn:microsoft.com/office/officeart/2018/2/layout/IconVerticalSolidList"/>
    <dgm:cxn modelId="{D16AA810-0230-47B6-BFEC-47912A766D8E}" type="presParOf" srcId="{DE9B9083-7D23-4087-BCD6-405D853B57CA}" destId="{827C66F7-AF47-4F70-A88B-8C44D563E16E}" srcOrd="1" destOrd="0" presId="urn:microsoft.com/office/officeart/2018/2/layout/IconVerticalSolidList"/>
    <dgm:cxn modelId="{07DD2E51-A05B-415F-9707-BBDB2ED212DE}" type="presParOf" srcId="{DE9B9083-7D23-4087-BCD6-405D853B57CA}" destId="{8C0BC347-A9CE-45E6-A0D8-2EA5C6900E5B}" srcOrd="2" destOrd="0" presId="urn:microsoft.com/office/officeart/2018/2/layout/IconVerticalSolidList"/>
    <dgm:cxn modelId="{F227B7C0-1FAA-48EA-9558-DBB34F813A58}" type="presParOf" srcId="{DE9B9083-7D23-4087-BCD6-405D853B57CA}" destId="{F37C24F7-3D0A-4907-B01D-B13DA7C6E7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7F94DD-53F8-4704-8769-145EDC3C937B}" type="doc">
      <dgm:prSet loTypeId="urn:microsoft.com/office/officeart/2005/8/layout/matrix2" loCatId="matrix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D08BF49-46A8-4C2B-9977-0AC3B645EA81}">
      <dgm:prSet/>
      <dgm:spPr/>
      <dgm:t>
        <a:bodyPr/>
        <a:lstStyle/>
        <a:p>
          <a:r>
            <a:rPr lang="en-US" dirty="0"/>
            <a:t>Quotations need to be incorporated grammatically into sentences. For example: According to Smith, “true popular culture is culture of the people” (2021, 16).</a:t>
          </a:r>
        </a:p>
      </dgm:t>
    </dgm:pt>
    <dgm:pt modelId="{9536A62B-E551-44A1-8A5A-788C2BAA44CC}" type="parTrans" cxnId="{A1D07B8F-4474-4CD0-94CA-1E5D9F9073F7}">
      <dgm:prSet/>
      <dgm:spPr/>
      <dgm:t>
        <a:bodyPr/>
        <a:lstStyle/>
        <a:p>
          <a:endParaRPr lang="en-US"/>
        </a:p>
      </dgm:t>
    </dgm:pt>
    <dgm:pt modelId="{FB6F0059-2A7E-4839-A5BA-C4DCBE4E792D}" type="sibTrans" cxnId="{A1D07B8F-4474-4CD0-94CA-1E5D9F9073F7}">
      <dgm:prSet/>
      <dgm:spPr/>
      <dgm:t>
        <a:bodyPr/>
        <a:lstStyle/>
        <a:p>
          <a:endParaRPr lang="en-US"/>
        </a:p>
      </dgm:t>
    </dgm:pt>
    <dgm:pt modelId="{91524B87-A2E7-49F1-8FC6-BC907A1C52AA}">
      <dgm:prSet/>
      <dgm:spPr/>
      <dgm:t>
        <a:bodyPr/>
        <a:lstStyle/>
        <a:p>
          <a:r>
            <a:rPr lang="en-US"/>
            <a:t>Quotation marks must be used any time more than three words are taken directly from a text.</a:t>
          </a:r>
        </a:p>
      </dgm:t>
    </dgm:pt>
    <dgm:pt modelId="{6A7A3EC1-E313-4180-9999-D945F3982008}" type="parTrans" cxnId="{09CDDA24-5662-41A2-8831-FEA9EEAE2B8B}">
      <dgm:prSet/>
      <dgm:spPr/>
      <dgm:t>
        <a:bodyPr/>
        <a:lstStyle/>
        <a:p>
          <a:endParaRPr lang="en-US"/>
        </a:p>
      </dgm:t>
    </dgm:pt>
    <dgm:pt modelId="{5CA14086-EED8-4990-96E1-3D51827973F0}" type="sibTrans" cxnId="{09CDDA24-5662-41A2-8831-FEA9EEAE2B8B}">
      <dgm:prSet/>
      <dgm:spPr/>
      <dgm:t>
        <a:bodyPr/>
        <a:lstStyle/>
        <a:p>
          <a:endParaRPr lang="en-US"/>
        </a:p>
      </dgm:t>
    </dgm:pt>
    <dgm:pt modelId="{516A0497-6E9A-4F57-BCC7-0479BBE44C2C}">
      <dgm:prSet/>
      <dgm:spPr/>
      <dgm:t>
        <a:bodyPr/>
        <a:lstStyle/>
        <a:p>
          <a:r>
            <a:rPr lang="en-US"/>
            <a:t>To paraphrase, you must truly rewrite the entire sentence using your own words and structure.</a:t>
          </a:r>
        </a:p>
      </dgm:t>
    </dgm:pt>
    <dgm:pt modelId="{73C3F65E-AF32-4964-986C-DA1A73EFA3D3}" type="parTrans" cxnId="{50E4FEE8-40BF-4BD1-B607-C858F2A83E94}">
      <dgm:prSet/>
      <dgm:spPr/>
      <dgm:t>
        <a:bodyPr/>
        <a:lstStyle/>
        <a:p>
          <a:endParaRPr lang="en-US"/>
        </a:p>
      </dgm:t>
    </dgm:pt>
    <dgm:pt modelId="{BD14F08A-8C19-4AEC-9D6A-25E402F30B0A}" type="sibTrans" cxnId="{50E4FEE8-40BF-4BD1-B607-C858F2A83E94}">
      <dgm:prSet/>
      <dgm:spPr/>
      <dgm:t>
        <a:bodyPr/>
        <a:lstStyle/>
        <a:p>
          <a:endParaRPr lang="en-US"/>
        </a:p>
      </dgm:t>
    </dgm:pt>
    <dgm:pt modelId="{B1BF8BAB-1D45-4FCC-B93B-6F11CF3E6ECD}">
      <dgm:prSet/>
      <dgm:spPr/>
      <dgm:t>
        <a:bodyPr/>
        <a:lstStyle/>
        <a:p>
          <a:r>
            <a:rPr lang="en-US" dirty="0"/>
            <a:t>Any time any information is taken from a source, an in-text citation corresponding to an entry on the References page is needed.</a:t>
          </a:r>
        </a:p>
      </dgm:t>
    </dgm:pt>
    <dgm:pt modelId="{DA9CD150-ACED-438C-BCCD-368598D1FC4B}" type="parTrans" cxnId="{8EAA90B7-8216-43ED-BE2D-A41FF231605F}">
      <dgm:prSet/>
      <dgm:spPr/>
      <dgm:t>
        <a:bodyPr/>
        <a:lstStyle/>
        <a:p>
          <a:endParaRPr lang="en-US"/>
        </a:p>
      </dgm:t>
    </dgm:pt>
    <dgm:pt modelId="{2B561818-A36A-4957-B461-A97031C1D292}" type="sibTrans" cxnId="{8EAA90B7-8216-43ED-BE2D-A41FF231605F}">
      <dgm:prSet/>
      <dgm:spPr/>
      <dgm:t>
        <a:bodyPr/>
        <a:lstStyle/>
        <a:p>
          <a:endParaRPr lang="en-US"/>
        </a:p>
      </dgm:t>
    </dgm:pt>
    <dgm:pt modelId="{7C15DDFE-5038-F543-96D5-E25934CABA89}" type="pres">
      <dgm:prSet presAssocID="{5C7F94DD-53F8-4704-8769-145EDC3C937B}" presName="matrix" presStyleCnt="0">
        <dgm:presLayoutVars>
          <dgm:chMax val="1"/>
          <dgm:dir/>
          <dgm:resizeHandles val="exact"/>
        </dgm:presLayoutVars>
      </dgm:prSet>
      <dgm:spPr/>
    </dgm:pt>
    <dgm:pt modelId="{8280315C-AC47-0649-92F2-77793332E775}" type="pres">
      <dgm:prSet presAssocID="{5C7F94DD-53F8-4704-8769-145EDC3C937B}" presName="axisShape" presStyleLbl="bgShp" presStyleIdx="0" presStyleCnt="1"/>
      <dgm:spPr/>
    </dgm:pt>
    <dgm:pt modelId="{42092582-92D7-C04D-BF78-748EF97C824C}" type="pres">
      <dgm:prSet presAssocID="{5C7F94DD-53F8-4704-8769-145EDC3C937B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DE5C900-9F5D-BD4F-8507-49FD6EB1B9A2}" type="pres">
      <dgm:prSet presAssocID="{5C7F94DD-53F8-4704-8769-145EDC3C937B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704ED3-6ED9-504A-B8AE-D773513A5D61}" type="pres">
      <dgm:prSet presAssocID="{5C7F94DD-53F8-4704-8769-145EDC3C937B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2A402FF-2622-AB44-B001-236773F691AA}" type="pres">
      <dgm:prSet presAssocID="{5C7F94DD-53F8-4704-8769-145EDC3C937B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CDDA24-5662-41A2-8831-FEA9EEAE2B8B}" srcId="{5C7F94DD-53F8-4704-8769-145EDC3C937B}" destId="{91524B87-A2E7-49F1-8FC6-BC907A1C52AA}" srcOrd="1" destOrd="0" parTransId="{6A7A3EC1-E313-4180-9999-D945F3982008}" sibTransId="{5CA14086-EED8-4990-96E1-3D51827973F0}"/>
    <dgm:cxn modelId="{BF3C2B5D-E2E7-DF4C-9B2D-5D6B58DF2CE1}" type="presOf" srcId="{9D08BF49-46A8-4C2B-9977-0AC3B645EA81}" destId="{42092582-92D7-C04D-BF78-748EF97C824C}" srcOrd="0" destOrd="0" presId="urn:microsoft.com/office/officeart/2005/8/layout/matrix2"/>
    <dgm:cxn modelId="{AF5B0044-6C88-E74E-9102-A923204AB78F}" type="presOf" srcId="{516A0497-6E9A-4F57-BCC7-0479BBE44C2C}" destId="{5B704ED3-6ED9-504A-B8AE-D773513A5D61}" srcOrd="0" destOrd="0" presId="urn:microsoft.com/office/officeart/2005/8/layout/matrix2"/>
    <dgm:cxn modelId="{84D02874-0DFD-BD48-AC95-F26CA06A3449}" type="presOf" srcId="{B1BF8BAB-1D45-4FCC-B93B-6F11CF3E6ECD}" destId="{52A402FF-2622-AB44-B001-236773F691AA}" srcOrd="0" destOrd="0" presId="urn:microsoft.com/office/officeart/2005/8/layout/matrix2"/>
    <dgm:cxn modelId="{A1D07B8F-4474-4CD0-94CA-1E5D9F9073F7}" srcId="{5C7F94DD-53F8-4704-8769-145EDC3C937B}" destId="{9D08BF49-46A8-4C2B-9977-0AC3B645EA81}" srcOrd="0" destOrd="0" parTransId="{9536A62B-E551-44A1-8A5A-788C2BAA44CC}" sibTransId="{FB6F0059-2A7E-4839-A5BA-C4DCBE4E792D}"/>
    <dgm:cxn modelId="{8EAA90B7-8216-43ED-BE2D-A41FF231605F}" srcId="{5C7F94DD-53F8-4704-8769-145EDC3C937B}" destId="{B1BF8BAB-1D45-4FCC-B93B-6F11CF3E6ECD}" srcOrd="3" destOrd="0" parTransId="{DA9CD150-ACED-438C-BCCD-368598D1FC4B}" sibTransId="{2B561818-A36A-4957-B461-A97031C1D292}"/>
    <dgm:cxn modelId="{B447F5CC-3E02-9A4A-92CD-AFB450B14B89}" type="presOf" srcId="{5C7F94DD-53F8-4704-8769-145EDC3C937B}" destId="{7C15DDFE-5038-F543-96D5-E25934CABA89}" srcOrd="0" destOrd="0" presId="urn:microsoft.com/office/officeart/2005/8/layout/matrix2"/>
    <dgm:cxn modelId="{D959EFE8-E119-3B4C-A25D-42726FDAF9EE}" type="presOf" srcId="{91524B87-A2E7-49F1-8FC6-BC907A1C52AA}" destId="{FDE5C900-9F5D-BD4F-8507-49FD6EB1B9A2}" srcOrd="0" destOrd="0" presId="urn:microsoft.com/office/officeart/2005/8/layout/matrix2"/>
    <dgm:cxn modelId="{50E4FEE8-40BF-4BD1-B607-C858F2A83E94}" srcId="{5C7F94DD-53F8-4704-8769-145EDC3C937B}" destId="{516A0497-6E9A-4F57-BCC7-0479BBE44C2C}" srcOrd="2" destOrd="0" parTransId="{73C3F65E-AF32-4964-986C-DA1A73EFA3D3}" sibTransId="{BD14F08A-8C19-4AEC-9D6A-25E402F30B0A}"/>
    <dgm:cxn modelId="{A10EDC0B-2A99-C840-9939-DE0B7DEB60BD}" type="presParOf" srcId="{7C15DDFE-5038-F543-96D5-E25934CABA89}" destId="{8280315C-AC47-0649-92F2-77793332E775}" srcOrd="0" destOrd="0" presId="urn:microsoft.com/office/officeart/2005/8/layout/matrix2"/>
    <dgm:cxn modelId="{68CF08EC-CEA9-F745-B363-367C5CB4A015}" type="presParOf" srcId="{7C15DDFE-5038-F543-96D5-E25934CABA89}" destId="{42092582-92D7-C04D-BF78-748EF97C824C}" srcOrd="1" destOrd="0" presId="urn:microsoft.com/office/officeart/2005/8/layout/matrix2"/>
    <dgm:cxn modelId="{E9EB3015-1414-1047-AC40-E71C3DE5E5BD}" type="presParOf" srcId="{7C15DDFE-5038-F543-96D5-E25934CABA89}" destId="{FDE5C900-9F5D-BD4F-8507-49FD6EB1B9A2}" srcOrd="2" destOrd="0" presId="urn:microsoft.com/office/officeart/2005/8/layout/matrix2"/>
    <dgm:cxn modelId="{13BB6B47-8B17-F94A-802E-7248B699E053}" type="presParOf" srcId="{7C15DDFE-5038-F543-96D5-E25934CABA89}" destId="{5B704ED3-6ED9-504A-B8AE-D773513A5D61}" srcOrd="3" destOrd="0" presId="urn:microsoft.com/office/officeart/2005/8/layout/matrix2"/>
    <dgm:cxn modelId="{014A3812-497E-E144-8688-F908B42807E8}" type="presParOf" srcId="{7C15DDFE-5038-F543-96D5-E25934CABA89}" destId="{52A402FF-2622-AB44-B001-236773F691A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1BA559-C934-41FB-9B95-6A5EA8C7AC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01C610-3B65-40AF-ACB9-B0704A7343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The Writing Center is here if you want help! Visit our </a:t>
          </a:r>
          <a:r>
            <a:rPr lang="en-US" b="0" i="0" dirty="0">
              <a:hlinkClick xmlns:r="http://schemas.openxmlformats.org/officeDocument/2006/relationships" r:id="rId1"/>
            </a:rPr>
            <a:t>website</a:t>
          </a:r>
          <a:r>
            <a:rPr lang="en-US" b="0" i="0" dirty="0"/>
            <a:t> for general services. Email dedicated thesis/capstone advisor Dr. Jeff Mayer at </a:t>
          </a:r>
          <a:r>
            <a:rPr lang="en-US" b="0" i="0" dirty="0">
              <a:hlinkClick xmlns:r="http://schemas.openxmlformats.org/officeDocument/2006/relationships" r:id="rId2"/>
            </a:rPr>
            <a:t>mayerjl@georgetown.edu</a:t>
          </a:r>
          <a:r>
            <a:rPr lang="en-US" b="0" i="0" dirty="0"/>
            <a:t> for individual appointments.</a:t>
          </a:r>
          <a:endParaRPr lang="en-US" dirty="0"/>
        </a:p>
      </dgm:t>
    </dgm:pt>
    <dgm:pt modelId="{5B59A3A5-2330-4423-8359-0B9114B83975}" type="parTrans" cxnId="{25FCDEDD-2AC2-40D9-A6E2-9D52FCB493FC}">
      <dgm:prSet/>
      <dgm:spPr/>
      <dgm:t>
        <a:bodyPr/>
        <a:lstStyle/>
        <a:p>
          <a:endParaRPr lang="en-US"/>
        </a:p>
      </dgm:t>
    </dgm:pt>
    <dgm:pt modelId="{97414D0C-B5B5-4EB9-B470-DE6ADC3547D6}" type="sibTrans" cxnId="{25FCDEDD-2AC2-40D9-A6E2-9D52FCB493FC}">
      <dgm:prSet/>
      <dgm:spPr/>
      <dgm:t>
        <a:bodyPr/>
        <a:lstStyle/>
        <a:p>
          <a:endParaRPr lang="en-US"/>
        </a:p>
      </dgm:t>
    </dgm:pt>
    <dgm:pt modelId="{6613767D-D761-457C-BCFE-6612028B5277}" type="pres">
      <dgm:prSet presAssocID="{941BA559-C934-41FB-9B95-6A5EA8C7AC0C}" presName="root" presStyleCnt="0">
        <dgm:presLayoutVars>
          <dgm:dir/>
          <dgm:resizeHandles val="exact"/>
        </dgm:presLayoutVars>
      </dgm:prSet>
      <dgm:spPr/>
    </dgm:pt>
    <dgm:pt modelId="{5078F230-5C7A-42A9-A47D-756FE810415B}" type="pres">
      <dgm:prSet presAssocID="{9A01C610-3B65-40AF-ACB9-B0704A73432C}" presName="compNode" presStyleCnt="0"/>
      <dgm:spPr/>
    </dgm:pt>
    <dgm:pt modelId="{98C72F5F-0559-4863-9B45-97FE857C80BF}" type="pres">
      <dgm:prSet presAssocID="{9A01C610-3B65-40AF-ACB9-B0704A73432C}" presName="bgRect" presStyleLbl="bgShp" presStyleIdx="0" presStyleCnt="1"/>
      <dgm:spPr/>
    </dgm:pt>
    <dgm:pt modelId="{64C81FE4-C0C0-45AA-AECA-543E844FCDFA}" type="pres">
      <dgm:prSet presAssocID="{9A01C610-3B65-40AF-ACB9-B0704A73432C}" presName="iconRect" presStyleLbl="node1" presStyleIdx="0" presStyleCnt="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6AC6A50-F895-481D-A79C-1D6242216FCB}" type="pres">
      <dgm:prSet presAssocID="{9A01C610-3B65-40AF-ACB9-B0704A73432C}" presName="spaceRect" presStyleCnt="0"/>
      <dgm:spPr/>
    </dgm:pt>
    <dgm:pt modelId="{BDFE1026-3BC3-485C-99B7-431D5DB87486}" type="pres">
      <dgm:prSet presAssocID="{9A01C610-3B65-40AF-ACB9-B0704A73432C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D82BD70A-FE2D-494B-915E-A3BDCEB8D81C}" type="presOf" srcId="{9A01C610-3B65-40AF-ACB9-B0704A73432C}" destId="{BDFE1026-3BC3-485C-99B7-431D5DB87486}" srcOrd="0" destOrd="0" presId="urn:microsoft.com/office/officeart/2018/2/layout/IconVerticalSolidList"/>
    <dgm:cxn modelId="{25FCDEDD-2AC2-40D9-A6E2-9D52FCB493FC}" srcId="{941BA559-C934-41FB-9B95-6A5EA8C7AC0C}" destId="{9A01C610-3B65-40AF-ACB9-B0704A73432C}" srcOrd="0" destOrd="0" parTransId="{5B59A3A5-2330-4423-8359-0B9114B83975}" sibTransId="{97414D0C-B5B5-4EB9-B470-DE6ADC3547D6}"/>
    <dgm:cxn modelId="{1C22BBFB-B1D5-430B-978C-D14B795479BD}" type="presOf" srcId="{941BA559-C934-41FB-9B95-6A5EA8C7AC0C}" destId="{6613767D-D761-457C-BCFE-6612028B5277}" srcOrd="0" destOrd="0" presId="urn:microsoft.com/office/officeart/2018/2/layout/IconVerticalSolidList"/>
    <dgm:cxn modelId="{9461CA8F-AF9B-4845-B7C5-4C85911D552E}" type="presParOf" srcId="{6613767D-D761-457C-BCFE-6612028B5277}" destId="{5078F230-5C7A-42A9-A47D-756FE810415B}" srcOrd="0" destOrd="0" presId="urn:microsoft.com/office/officeart/2018/2/layout/IconVerticalSolidList"/>
    <dgm:cxn modelId="{984949A6-7654-4C87-B6B1-812B31156628}" type="presParOf" srcId="{5078F230-5C7A-42A9-A47D-756FE810415B}" destId="{98C72F5F-0559-4863-9B45-97FE857C80BF}" srcOrd="0" destOrd="0" presId="urn:microsoft.com/office/officeart/2018/2/layout/IconVerticalSolidList"/>
    <dgm:cxn modelId="{28589323-6BAF-414F-9021-3C27012BF8C8}" type="presParOf" srcId="{5078F230-5C7A-42A9-A47D-756FE810415B}" destId="{64C81FE4-C0C0-45AA-AECA-543E844FCDFA}" srcOrd="1" destOrd="0" presId="urn:microsoft.com/office/officeart/2018/2/layout/IconVerticalSolidList"/>
    <dgm:cxn modelId="{32705955-6DB8-415A-80FE-49B8481A953B}" type="presParOf" srcId="{5078F230-5C7A-42A9-A47D-756FE810415B}" destId="{26AC6A50-F895-481D-A79C-1D6242216FCB}" srcOrd="2" destOrd="0" presId="urn:microsoft.com/office/officeart/2018/2/layout/IconVerticalSolidList"/>
    <dgm:cxn modelId="{5323E5F7-6CC0-4653-83B4-580FC6F5671F}" type="presParOf" srcId="{5078F230-5C7A-42A9-A47D-756FE810415B}" destId="{BDFE1026-3BC3-485C-99B7-431D5DB874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1952F-DD94-4E19-A088-04D4629EBF4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F486BA-1050-42AE-BA96-34E54E64D7E6}">
      <dgm:prSet/>
      <dgm:spPr/>
      <dgm:t>
        <a:bodyPr/>
        <a:lstStyle/>
        <a:p>
          <a:r>
            <a:rPr lang="en-US" dirty="0"/>
            <a:t>Inform the design of your </a:t>
          </a:r>
          <a:r>
            <a:rPr lang="en-US" b="1" dirty="0"/>
            <a:t>research plan</a:t>
          </a:r>
          <a:r>
            <a:rPr lang="en-US" dirty="0"/>
            <a:t>: What is the most important policy question and best way to find the answer?</a:t>
          </a:r>
        </a:p>
      </dgm:t>
    </dgm:pt>
    <dgm:pt modelId="{5B0C46F5-D392-47E7-AB40-1B42C542DA29}" type="parTrans" cxnId="{6CB3821B-8C03-408D-AF25-BE06FC048BB8}">
      <dgm:prSet/>
      <dgm:spPr/>
      <dgm:t>
        <a:bodyPr/>
        <a:lstStyle/>
        <a:p>
          <a:endParaRPr lang="en-US"/>
        </a:p>
      </dgm:t>
    </dgm:pt>
    <dgm:pt modelId="{B818BAC4-8334-419A-A22C-F1BE7C482B22}" type="sibTrans" cxnId="{6CB3821B-8C03-408D-AF25-BE06FC048BB8}">
      <dgm:prSet/>
      <dgm:spPr/>
      <dgm:t>
        <a:bodyPr/>
        <a:lstStyle/>
        <a:p>
          <a:endParaRPr lang="en-US"/>
        </a:p>
      </dgm:t>
    </dgm:pt>
    <dgm:pt modelId="{DA78735A-1404-426C-B2AE-871331BEBC69}">
      <dgm:prSet/>
      <dgm:spPr/>
      <dgm:t>
        <a:bodyPr/>
        <a:lstStyle/>
        <a:p>
          <a:r>
            <a:rPr lang="en-US" b="1" dirty="0"/>
            <a:t>Motivate your research</a:t>
          </a:r>
          <a:r>
            <a:rPr lang="en-US" dirty="0"/>
            <a:t>. </a:t>
          </a:r>
        </a:p>
      </dgm:t>
    </dgm:pt>
    <dgm:pt modelId="{7720E2FF-3DE5-41B7-B0B5-C746BFC285E4}" type="parTrans" cxnId="{A17AA3E7-3E99-4933-8A85-77EB24A16F2C}">
      <dgm:prSet/>
      <dgm:spPr/>
      <dgm:t>
        <a:bodyPr/>
        <a:lstStyle/>
        <a:p>
          <a:endParaRPr lang="en-US"/>
        </a:p>
      </dgm:t>
    </dgm:pt>
    <dgm:pt modelId="{E15CE71A-8A1E-4289-8748-FB1343FDF73C}" type="sibTrans" cxnId="{A17AA3E7-3E99-4933-8A85-77EB24A16F2C}">
      <dgm:prSet/>
      <dgm:spPr/>
      <dgm:t>
        <a:bodyPr/>
        <a:lstStyle/>
        <a:p>
          <a:endParaRPr lang="en-US"/>
        </a:p>
      </dgm:t>
    </dgm:pt>
    <dgm:pt modelId="{4638748A-98DD-4BC9-B9BF-449E6F2E3400}">
      <dgm:prSet/>
      <dgm:spPr/>
      <dgm:t>
        <a:bodyPr/>
        <a:lstStyle/>
        <a:p>
          <a:r>
            <a:rPr lang="en-US" dirty="0"/>
            <a:t>Help you </a:t>
          </a:r>
          <a:r>
            <a:rPr lang="en-US" b="1" dirty="0"/>
            <a:t>interpret the results </a:t>
          </a:r>
          <a:r>
            <a:rPr lang="en-US" dirty="0"/>
            <a:t>and provide policy recommendations. </a:t>
          </a:r>
        </a:p>
      </dgm:t>
    </dgm:pt>
    <dgm:pt modelId="{2B923638-EF59-445C-991A-75A29581C48A}" type="parTrans" cxnId="{4BB0C4CB-F99A-4FB5-842A-0022F0D14BF9}">
      <dgm:prSet/>
      <dgm:spPr/>
      <dgm:t>
        <a:bodyPr/>
        <a:lstStyle/>
        <a:p>
          <a:endParaRPr lang="en-US"/>
        </a:p>
      </dgm:t>
    </dgm:pt>
    <dgm:pt modelId="{CBED2F86-307D-4053-943E-35EC5E58F19D}" type="sibTrans" cxnId="{4BB0C4CB-F99A-4FB5-842A-0022F0D14BF9}">
      <dgm:prSet/>
      <dgm:spPr/>
      <dgm:t>
        <a:bodyPr/>
        <a:lstStyle/>
        <a:p>
          <a:endParaRPr lang="en-US"/>
        </a:p>
      </dgm:t>
    </dgm:pt>
    <dgm:pt modelId="{0456DA7F-7B56-F544-AC1E-565E6E770480}" type="pres">
      <dgm:prSet presAssocID="{6DE1952F-DD94-4E19-A088-04D4629EBF45}" presName="vert0" presStyleCnt="0">
        <dgm:presLayoutVars>
          <dgm:dir/>
          <dgm:animOne val="branch"/>
          <dgm:animLvl val="lvl"/>
        </dgm:presLayoutVars>
      </dgm:prSet>
      <dgm:spPr/>
    </dgm:pt>
    <dgm:pt modelId="{587991C3-D75D-AE41-9BBC-793AD64FDDCB}" type="pres">
      <dgm:prSet presAssocID="{CDF486BA-1050-42AE-BA96-34E54E64D7E6}" presName="thickLine" presStyleLbl="alignNode1" presStyleIdx="0" presStyleCnt="3"/>
      <dgm:spPr/>
    </dgm:pt>
    <dgm:pt modelId="{16038F9F-1FF0-A449-AFF3-B73CC0F695AE}" type="pres">
      <dgm:prSet presAssocID="{CDF486BA-1050-42AE-BA96-34E54E64D7E6}" presName="horz1" presStyleCnt="0"/>
      <dgm:spPr/>
    </dgm:pt>
    <dgm:pt modelId="{814C44D7-03B0-7145-B1A9-EE0E9B60C0F7}" type="pres">
      <dgm:prSet presAssocID="{CDF486BA-1050-42AE-BA96-34E54E64D7E6}" presName="tx1" presStyleLbl="revTx" presStyleIdx="0" presStyleCnt="3"/>
      <dgm:spPr/>
    </dgm:pt>
    <dgm:pt modelId="{2DF0B83C-3796-424E-B3DC-3FBCA5853422}" type="pres">
      <dgm:prSet presAssocID="{CDF486BA-1050-42AE-BA96-34E54E64D7E6}" presName="vert1" presStyleCnt="0"/>
      <dgm:spPr/>
    </dgm:pt>
    <dgm:pt modelId="{C66B13EF-C367-404F-9060-3C7B57D44D4D}" type="pres">
      <dgm:prSet presAssocID="{DA78735A-1404-426C-B2AE-871331BEBC69}" presName="thickLine" presStyleLbl="alignNode1" presStyleIdx="1" presStyleCnt="3"/>
      <dgm:spPr/>
    </dgm:pt>
    <dgm:pt modelId="{74141E69-5390-8F44-B3CB-66D1D703F1CA}" type="pres">
      <dgm:prSet presAssocID="{DA78735A-1404-426C-B2AE-871331BEBC69}" presName="horz1" presStyleCnt="0"/>
      <dgm:spPr/>
    </dgm:pt>
    <dgm:pt modelId="{0280EE9E-B852-E148-A6E5-5FB5DADC7899}" type="pres">
      <dgm:prSet presAssocID="{DA78735A-1404-426C-B2AE-871331BEBC69}" presName="tx1" presStyleLbl="revTx" presStyleIdx="1" presStyleCnt="3"/>
      <dgm:spPr/>
    </dgm:pt>
    <dgm:pt modelId="{AE166229-7A5E-DD41-BC32-7D60240165B3}" type="pres">
      <dgm:prSet presAssocID="{DA78735A-1404-426C-B2AE-871331BEBC69}" presName="vert1" presStyleCnt="0"/>
      <dgm:spPr/>
    </dgm:pt>
    <dgm:pt modelId="{CA8ECDE5-69DF-EA4D-989D-207CE69A1812}" type="pres">
      <dgm:prSet presAssocID="{4638748A-98DD-4BC9-B9BF-449E6F2E3400}" presName="thickLine" presStyleLbl="alignNode1" presStyleIdx="2" presStyleCnt="3"/>
      <dgm:spPr/>
    </dgm:pt>
    <dgm:pt modelId="{BA71EB45-71F0-E34D-8B1F-20D273CE8C13}" type="pres">
      <dgm:prSet presAssocID="{4638748A-98DD-4BC9-B9BF-449E6F2E3400}" presName="horz1" presStyleCnt="0"/>
      <dgm:spPr/>
    </dgm:pt>
    <dgm:pt modelId="{EBB23F50-2C0A-2345-8C4F-023D1EE84C38}" type="pres">
      <dgm:prSet presAssocID="{4638748A-98DD-4BC9-B9BF-449E6F2E3400}" presName="tx1" presStyleLbl="revTx" presStyleIdx="2" presStyleCnt="3"/>
      <dgm:spPr/>
    </dgm:pt>
    <dgm:pt modelId="{10C10B1F-27E0-4A47-8037-214F3FD081EE}" type="pres">
      <dgm:prSet presAssocID="{4638748A-98DD-4BC9-B9BF-449E6F2E3400}" presName="vert1" presStyleCnt="0"/>
      <dgm:spPr/>
    </dgm:pt>
  </dgm:ptLst>
  <dgm:cxnLst>
    <dgm:cxn modelId="{6CB3821B-8C03-408D-AF25-BE06FC048BB8}" srcId="{6DE1952F-DD94-4E19-A088-04D4629EBF45}" destId="{CDF486BA-1050-42AE-BA96-34E54E64D7E6}" srcOrd="0" destOrd="0" parTransId="{5B0C46F5-D392-47E7-AB40-1B42C542DA29}" sibTransId="{B818BAC4-8334-419A-A22C-F1BE7C482B22}"/>
    <dgm:cxn modelId="{3E6B082A-68A3-934B-8A1B-84F8912A2390}" type="presOf" srcId="{DA78735A-1404-426C-B2AE-871331BEBC69}" destId="{0280EE9E-B852-E148-A6E5-5FB5DADC7899}" srcOrd="0" destOrd="0" presId="urn:microsoft.com/office/officeart/2008/layout/LinedList"/>
    <dgm:cxn modelId="{4A5BA146-A604-F640-8600-43716F450282}" type="presOf" srcId="{CDF486BA-1050-42AE-BA96-34E54E64D7E6}" destId="{814C44D7-03B0-7145-B1A9-EE0E9B60C0F7}" srcOrd="0" destOrd="0" presId="urn:microsoft.com/office/officeart/2008/layout/LinedList"/>
    <dgm:cxn modelId="{3005D3A7-DF1E-894E-8AE0-663607182ECE}" type="presOf" srcId="{4638748A-98DD-4BC9-B9BF-449E6F2E3400}" destId="{EBB23F50-2C0A-2345-8C4F-023D1EE84C38}" srcOrd="0" destOrd="0" presId="urn:microsoft.com/office/officeart/2008/layout/LinedList"/>
    <dgm:cxn modelId="{4BB0C4CB-F99A-4FB5-842A-0022F0D14BF9}" srcId="{6DE1952F-DD94-4E19-A088-04D4629EBF45}" destId="{4638748A-98DD-4BC9-B9BF-449E6F2E3400}" srcOrd="2" destOrd="0" parTransId="{2B923638-EF59-445C-991A-75A29581C48A}" sibTransId="{CBED2F86-307D-4053-943E-35EC5E58F19D}"/>
    <dgm:cxn modelId="{95493BDB-2558-2B4E-A348-8BA2056ADE4B}" type="presOf" srcId="{6DE1952F-DD94-4E19-A088-04D4629EBF45}" destId="{0456DA7F-7B56-F544-AC1E-565E6E770480}" srcOrd="0" destOrd="0" presId="urn:microsoft.com/office/officeart/2008/layout/LinedList"/>
    <dgm:cxn modelId="{A17AA3E7-3E99-4933-8A85-77EB24A16F2C}" srcId="{6DE1952F-DD94-4E19-A088-04D4629EBF45}" destId="{DA78735A-1404-426C-B2AE-871331BEBC69}" srcOrd="1" destOrd="0" parTransId="{7720E2FF-3DE5-41B7-B0B5-C746BFC285E4}" sibTransId="{E15CE71A-8A1E-4289-8748-FB1343FDF73C}"/>
    <dgm:cxn modelId="{A84611A3-D373-154C-98D5-A66FFB3D99A7}" type="presParOf" srcId="{0456DA7F-7B56-F544-AC1E-565E6E770480}" destId="{587991C3-D75D-AE41-9BBC-793AD64FDDCB}" srcOrd="0" destOrd="0" presId="urn:microsoft.com/office/officeart/2008/layout/LinedList"/>
    <dgm:cxn modelId="{5D205285-7688-B94C-B358-6B1CF17DE005}" type="presParOf" srcId="{0456DA7F-7B56-F544-AC1E-565E6E770480}" destId="{16038F9F-1FF0-A449-AFF3-B73CC0F695AE}" srcOrd="1" destOrd="0" presId="urn:microsoft.com/office/officeart/2008/layout/LinedList"/>
    <dgm:cxn modelId="{088127B3-C242-1D41-8E77-BEAAC3CBD2FA}" type="presParOf" srcId="{16038F9F-1FF0-A449-AFF3-B73CC0F695AE}" destId="{814C44D7-03B0-7145-B1A9-EE0E9B60C0F7}" srcOrd="0" destOrd="0" presId="urn:microsoft.com/office/officeart/2008/layout/LinedList"/>
    <dgm:cxn modelId="{6B3B50FF-6432-104D-ADC6-BCB4EA3D5FBB}" type="presParOf" srcId="{16038F9F-1FF0-A449-AFF3-B73CC0F695AE}" destId="{2DF0B83C-3796-424E-B3DC-3FBCA5853422}" srcOrd="1" destOrd="0" presId="urn:microsoft.com/office/officeart/2008/layout/LinedList"/>
    <dgm:cxn modelId="{5ED14627-60B7-D34C-A09E-513A13B0EEF0}" type="presParOf" srcId="{0456DA7F-7B56-F544-AC1E-565E6E770480}" destId="{C66B13EF-C367-404F-9060-3C7B57D44D4D}" srcOrd="2" destOrd="0" presId="urn:microsoft.com/office/officeart/2008/layout/LinedList"/>
    <dgm:cxn modelId="{6CF14DFA-ED76-6A4F-B35D-D025BBD93F93}" type="presParOf" srcId="{0456DA7F-7B56-F544-AC1E-565E6E770480}" destId="{74141E69-5390-8F44-B3CB-66D1D703F1CA}" srcOrd="3" destOrd="0" presId="urn:microsoft.com/office/officeart/2008/layout/LinedList"/>
    <dgm:cxn modelId="{92325EE4-D5D2-B742-B08F-8D1453AE57BF}" type="presParOf" srcId="{74141E69-5390-8F44-B3CB-66D1D703F1CA}" destId="{0280EE9E-B852-E148-A6E5-5FB5DADC7899}" srcOrd="0" destOrd="0" presId="urn:microsoft.com/office/officeart/2008/layout/LinedList"/>
    <dgm:cxn modelId="{E51341BB-D829-0B40-9BF4-77A83FC29067}" type="presParOf" srcId="{74141E69-5390-8F44-B3CB-66D1D703F1CA}" destId="{AE166229-7A5E-DD41-BC32-7D60240165B3}" srcOrd="1" destOrd="0" presId="urn:microsoft.com/office/officeart/2008/layout/LinedList"/>
    <dgm:cxn modelId="{AF6112AE-2C2E-6649-A055-E5BDDC6F0CF2}" type="presParOf" srcId="{0456DA7F-7B56-F544-AC1E-565E6E770480}" destId="{CA8ECDE5-69DF-EA4D-989D-207CE69A1812}" srcOrd="4" destOrd="0" presId="urn:microsoft.com/office/officeart/2008/layout/LinedList"/>
    <dgm:cxn modelId="{6799C84A-D077-E840-998D-92468C0CEF48}" type="presParOf" srcId="{0456DA7F-7B56-F544-AC1E-565E6E770480}" destId="{BA71EB45-71F0-E34D-8B1F-20D273CE8C13}" srcOrd="5" destOrd="0" presId="urn:microsoft.com/office/officeart/2008/layout/LinedList"/>
    <dgm:cxn modelId="{CFDBF97F-FED9-184B-AABC-11EAD0F3BE83}" type="presParOf" srcId="{BA71EB45-71F0-E34D-8B1F-20D273CE8C13}" destId="{EBB23F50-2C0A-2345-8C4F-023D1EE84C38}" srcOrd="0" destOrd="0" presId="urn:microsoft.com/office/officeart/2008/layout/LinedList"/>
    <dgm:cxn modelId="{54B326DE-673A-404C-82E2-93BF86DB8E6E}" type="presParOf" srcId="{BA71EB45-71F0-E34D-8B1F-20D273CE8C13}" destId="{10C10B1F-27E0-4A47-8037-214F3FD081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4CBDC-D0FE-4F1E-B458-7BC3F2A71B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9EC63-DA17-48E8-9910-4D06153FE21A}">
      <dgm:prSet/>
      <dgm:spPr/>
      <dgm:t>
        <a:bodyPr/>
        <a:lstStyle/>
        <a:p>
          <a:r>
            <a:rPr lang="en-US" dirty="0"/>
            <a:t>Topic Identification</a:t>
          </a:r>
        </a:p>
      </dgm:t>
    </dgm:pt>
    <dgm:pt modelId="{FE77F6BA-CF24-4B77-96EB-2E69BE0B2640}" type="parTrans" cxnId="{4F1B4C01-8D04-420C-A84E-9E9103D9CC71}">
      <dgm:prSet/>
      <dgm:spPr/>
      <dgm:t>
        <a:bodyPr/>
        <a:lstStyle/>
        <a:p>
          <a:endParaRPr lang="en-US"/>
        </a:p>
      </dgm:t>
    </dgm:pt>
    <dgm:pt modelId="{C7427784-140B-43CF-BCC7-D5EB4F46EE80}" type="sibTrans" cxnId="{4F1B4C01-8D04-420C-A84E-9E9103D9CC71}">
      <dgm:prSet/>
      <dgm:spPr/>
      <dgm:t>
        <a:bodyPr/>
        <a:lstStyle/>
        <a:p>
          <a:endParaRPr lang="en-US"/>
        </a:p>
      </dgm:t>
    </dgm:pt>
    <dgm:pt modelId="{AE0CE7B8-9F5C-4BA2-BC42-ED2A59F0164C}">
      <dgm:prSet/>
      <dgm:spPr/>
      <dgm:t>
        <a:bodyPr/>
        <a:lstStyle/>
        <a:p>
          <a:r>
            <a:rPr lang="en-US" dirty="0"/>
            <a:t>Research question</a:t>
          </a:r>
        </a:p>
      </dgm:t>
    </dgm:pt>
    <dgm:pt modelId="{1FC02282-AE93-4C90-B8FE-9741B2660A36}" type="parTrans" cxnId="{6B6C6862-662D-4CBC-AFDE-2B005D3B46D7}">
      <dgm:prSet/>
      <dgm:spPr/>
      <dgm:t>
        <a:bodyPr/>
        <a:lstStyle/>
        <a:p>
          <a:endParaRPr lang="en-US"/>
        </a:p>
      </dgm:t>
    </dgm:pt>
    <dgm:pt modelId="{586CA9C5-918B-4DE1-B99B-6CCCE21FEAF5}" type="sibTrans" cxnId="{6B6C6862-662D-4CBC-AFDE-2B005D3B46D7}">
      <dgm:prSet/>
      <dgm:spPr/>
      <dgm:t>
        <a:bodyPr/>
        <a:lstStyle/>
        <a:p>
          <a:endParaRPr lang="en-US"/>
        </a:p>
      </dgm:t>
    </dgm:pt>
    <dgm:pt modelId="{64F695C7-3D8C-4DFE-A138-7BCA6035725B}">
      <dgm:prSet/>
      <dgm:spPr/>
      <dgm:t>
        <a:bodyPr/>
        <a:lstStyle/>
        <a:p>
          <a:r>
            <a:rPr lang="en-US"/>
            <a:t>The stakes</a:t>
          </a:r>
        </a:p>
      </dgm:t>
    </dgm:pt>
    <dgm:pt modelId="{05DBE247-062A-43E3-B8AA-119F5FA48CBC}" type="parTrans" cxnId="{7B382486-340B-49A4-A283-B78263FFDBDB}">
      <dgm:prSet/>
      <dgm:spPr/>
      <dgm:t>
        <a:bodyPr/>
        <a:lstStyle/>
        <a:p>
          <a:endParaRPr lang="en-US"/>
        </a:p>
      </dgm:t>
    </dgm:pt>
    <dgm:pt modelId="{B09B34CA-161C-4BB8-B617-79E964AE6E1F}" type="sibTrans" cxnId="{7B382486-340B-49A4-A283-B78263FFDBDB}">
      <dgm:prSet/>
      <dgm:spPr/>
      <dgm:t>
        <a:bodyPr/>
        <a:lstStyle/>
        <a:p>
          <a:endParaRPr lang="en-US"/>
        </a:p>
      </dgm:t>
    </dgm:pt>
    <dgm:pt modelId="{89756D4D-7E4F-4D99-8CC3-04C414A4B36F}">
      <dgm:prSet/>
      <dgm:spPr/>
      <dgm:t>
        <a:bodyPr/>
        <a:lstStyle/>
        <a:p>
          <a:r>
            <a:rPr lang="en-US" dirty="0"/>
            <a:t>Line of inquiry</a:t>
          </a:r>
        </a:p>
      </dgm:t>
    </dgm:pt>
    <dgm:pt modelId="{F744B25D-B5DB-4D91-896A-52EEEAE4DD07}" type="parTrans" cxnId="{161707B3-7DE1-48D2-9CA0-B42C8CBAA456}">
      <dgm:prSet/>
      <dgm:spPr/>
      <dgm:t>
        <a:bodyPr/>
        <a:lstStyle/>
        <a:p>
          <a:endParaRPr lang="en-US"/>
        </a:p>
      </dgm:t>
    </dgm:pt>
    <dgm:pt modelId="{5BC7A38E-8E4F-41DF-9C83-11A281F5F9F1}" type="sibTrans" cxnId="{161707B3-7DE1-48D2-9CA0-B42C8CBAA456}">
      <dgm:prSet/>
      <dgm:spPr/>
      <dgm:t>
        <a:bodyPr/>
        <a:lstStyle/>
        <a:p>
          <a:endParaRPr lang="en-US"/>
        </a:p>
      </dgm:t>
    </dgm:pt>
    <dgm:pt modelId="{AD113FB8-0E95-4D3F-8CB8-CD3B9936AB52}">
      <dgm:prSet/>
      <dgm:spPr/>
      <dgm:t>
        <a:bodyPr/>
        <a:lstStyle/>
        <a:p>
          <a:r>
            <a:rPr lang="en-US"/>
            <a:t>Research</a:t>
          </a:r>
        </a:p>
      </dgm:t>
    </dgm:pt>
    <dgm:pt modelId="{1F293561-5066-4556-9D85-A14B26AAECD3}" type="parTrans" cxnId="{ECD4D372-C535-4023-B46C-62221B95C3CC}">
      <dgm:prSet/>
      <dgm:spPr/>
      <dgm:t>
        <a:bodyPr/>
        <a:lstStyle/>
        <a:p>
          <a:endParaRPr lang="en-US"/>
        </a:p>
      </dgm:t>
    </dgm:pt>
    <dgm:pt modelId="{B0D5F413-DE7E-48F4-BA24-6489CCE8E410}" type="sibTrans" cxnId="{ECD4D372-C535-4023-B46C-62221B95C3CC}">
      <dgm:prSet/>
      <dgm:spPr/>
      <dgm:t>
        <a:bodyPr/>
        <a:lstStyle/>
        <a:p>
          <a:endParaRPr lang="en-US"/>
        </a:p>
      </dgm:t>
    </dgm:pt>
    <dgm:pt modelId="{EBCE47B4-4109-4C09-AA2D-8653726B0A73}">
      <dgm:prSet/>
      <dgm:spPr/>
      <dgm:t>
        <a:bodyPr/>
        <a:lstStyle/>
        <a:p>
          <a:r>
            <a:rPr lang="en-US" dirty="0"/>
            <a:t>Finding and classifying sources</a:t>
          </a:r>
        </a:p>
      </dgm:t>
    </dgm:pt>
    <dgm:pt modelId="{E54FC9BE-6680-4DAD-BC73-5833FD404850}" type="parTrans" cxnId="{EFA7EFBB-D02D-4C80-B44E-9BF9CAD064D1}">
      <dgm:prSet/>
      <dgm:spPr/>
      <dgm:t>
        <a:bodyPr/>
        <a:lstStyle/>
        <a:p>
          <a:endParaRPr lang="en-US"/>
        </a:p>
      </dgm:t>
    </dgm:pt>
    <dgm:pt modelId="{2F4DD4C8-6425-418B-B5EA-AE801734DEC1}" type="sibTrans" cxnId="{EFA7EFBB-D02D-4C80-B44E-9BF9CAD064D1}">
      <dgm:prSet/>
      <dgm:spPr/>
      <dgm:t>
        <a:bodyPr/>
        <a:lstStyle/>
        <a:p>
          <a:endParaRPr lang="en-US"/>
        </a:p>
      </dgm:t>
    </dgm:pt>
    <dgm:pt modelId="{162BBCBA-68A7-4EF9-88A9-D711A70C427C}">
      <dgm:prSet/>
      <dgm:spPr/>
      <dgm:t>
        <a:bodyPr/>
        <a:lstStyle/>
        <a:p>
          <a:r>
            <a:rPr lang="en-US" dirty="0"/>
            <a:t>Planning</a:t>
          </a:r>
        </a:p>
      </dgm:t>
    </dgm:pt>
    <dgm:pt modelId="{466A6422-03C9-421B-82CA-C18F04A18655}" type="parTrans" cxnId="{AA213540-EF81-4033-90AA-EB886D54D666}">
      <dgm:prSet/>
      <dgm:spPr/>
      <dgm:t>
        <a:bodyPr/>
        <a:lstStyle/>
        <a:p>
          <a:endParaRPr lang="en-US"/>
        </a:p>
      </dgm:t>
    </dgm:pt>
    <dgm:pt modelId="{EB17D3BF-5221-4734-94E9-757398F0D2D9}" type="sibTrans" cxnId="{AA213540-EF81-4033-90AA-EB886D54D666}">
      <dgm:prSet/>
      <dgm:spPr/>
      <dgm:t>
        <a:bodyPr/>
        <a:lstStyle/>
        <a:p>
          <a:endParaRPr lang="en-US"/>
        </a:p>
      </dgm:t>
    </dgm:pt>
    <dgm:pt modelId="{004A2D3B-82CC-424D-B773-F4A9A5300499}">
      <dgm:prSet/>
      <dgm:spPr/>
      <dgm:t>
        <a:bodyPr/>
        <a:lstStyle/>
        <a:p>
          <a:r>
            <a:rPr lang="en-US"/>
            <a:t>Outlining</a:t>
          </a:r>
        </a:p>
      </dgm:t>
    </dgm:pt>
    <dgm:pt modelId="{010CD459-E5A8-4B70-B9DE-2F125C0724B4}" type="parTrans" cxnId="{B63B4544-9784-4077-8DC2-45F94CC1B861}">
      <dgm:prSet/>
      <dgm:spPr/>
      <dgm:t>
        <a:bodyPr/>
        <a:lstStyle/>
        <a:p>
          <a:endParaRPr lang="en-US"/>
        </a:p>
      </dgm:t>
    </dgm:pt>
    <dgm:pt modelId="{F03B1E26-E9F2-4A2E-895B-DC67F10E4A50}" type="sibTrans" cxnId="{B63B4544-9784-4077-8DC2-45F94CC1B861}">
      <dgm:prSet/>
      <dgm:spPr/>
      <dgm:t>
        <a:bodyPr/>
        <a:lstStyle/>
        <a:p>
          <a:endParaRPr lang="en-US"/>
        </a:p>
      </dgm:t>
    </dgm:pt>
    <dgm:pt modelId="{EA3B5E3A-CBE7-B543-A8AA-D38F0372C043}">
      <dgm:prSet/>
      <dgm:spPr/>
      <dgm:t>
        <a:bodyPr/>
        <a:lstStyle/>
        <a:p>
          <a:r>
            <a:rPr lang="en-US" dirty="0"/>
            <a:t>Assessing the Context ☑️</a:t>
          </a:r>
        </a:p>
      </dgm:t>
    </dgm:pt>
    <dgm:pt modelId="{413CBB1B-64A4-EB44-81CA-20C296AD91B7}" type="parTrans" cxnId="{E38B5DC2-DE7F-6A47-B43F-105E1BF73106}">
      <dgm:prSet/>
      <dgm:spPr/>
      <dgm:t>
        <a:bodyPr/>
        <a:lstStyle/>
        <a:p>
          <a:endParaRPr lang="en-US"/>
        </a:p>
      </dgm:t>
    </dgm:pt>
    <dgm:pt modelId="{1EBB9092-F494-1948-861B-401BD9F4CEB8}" type="sibTrans" cxnId="{E38B5DC2-DE7F-6A47-B43F-105E1BF73106}">
      <dgm:prSet/>
      <dgm:spPr/>
      <dgm:t>
        <a:bodyPr/>
        <a:lstStyle/>
        <a:p>
          <a:endParaRPr lang="en-US"/>
        </a:p>
      </dgm:t>
    </dgm:pt>
    <dgm:pt modelId="{785F31D5-90C1-FC4B-B0FB-0D01A86693F9}">
      <dgm:prSet/>
      <dgm:spPr/>
      <dgm:t>
        <a:bodyPr/>
        <a:lstStyle/>
        <a:p>
          <a:r>
            <a:rPr lang="en-US" dirty="0"/>
            <a:t>Understanding parameters and expectations</a:t>
          </a:r>
        </a:p>
      </dgm:t>
    </dgm:pt>
    <dgm:pt modelId="{0DFA18DE-8A48-5C47-AE7C-3AEE0D480B59}" type="parTrans" cxnId="{188EC9EC-53D2-C24C-89BE-3F0DC4AC4DE0}">
      <dgm:prSet/>
      <dgm:spPr/>
      <dgm:t>
        <a:bodyPr/>
        <a:lstStyle/>
        <a:p>
          <a:endParaRPr lang="en-US"/>
        </a:p>
      </dgm:t>
    </dgm:pt>
    <dgm:pt modelId="{2DE58E1B-A1E0-C24C-9609-1E289195CB29}" type="sibTrans" cxnId="{188EC9EC-53D2-C24C-89BE-3F0DC4AC4DE0}">
      <dgm:prSet/>
      <dgm:spPr/>
      <dgm:t>
        <a:bodyPr/>
        <a:lstStyle/>
        <a:p>
          <a:endParaRPr lang="en-US"/>
        </a:p>
      </dgm:t>
    </dgm:pt>
    <dgm:pt modelId="{8AF87F80-0ADB-C346-A336-C7EA6502F3D4}">
      <dgm:prSet/>
      <dgm:spPr/>
      <dgm:t>
        <a:bodyPr/>
        <a:lstStyle/>
        <a:p>
          <a:r>
            <a:rPr lang="en-US" dirty="0"/>
            <a:t>Genre identification</a:t>
          </a:r>
        </a:p>
      </dgm:t>
    </dgm:pt>
    <dgm:pt modelId="{7FCE5153-A06C-CC41-B7D8-AADA1E5AF9D9}" type="parTrans" cxnId="{3F071A61-0B7B-2744-B17C-D824C6C3B0FD}">
      <dgm:prSet/>
      <dgm:spPr/>
      <dgm:t>
        <a:bodyPr/>
        <a:lstStyle/>
        <a:p>
          <a:endParaRPr lang="en-US"/>
        </a:p>
      </dgm:t>
    </dgm:pt>
    <dgm:pt modelId="{69F3C0EA-D930-6948-B0EA-FD959542706A}" type="sibTrans" cxnId="{3F071A61-0B7B-2744-B17C-D824C6C3B0FD}">
      <dgm:prSet/>
      <dgm:spPr/>
      <dgm:t>
        <a:bodyPr/>
        <a:lstStyle/>
        <a:p>
          <a:endParaRPr lang="en-US"/>
        </a:p>
      </dgm:t>
    </dgm:pt>
    <dgm:pt modelId="{FC410E4C-8F98-9445-8DCA-2E9EC78E80A3}">
      <dgm:prSet/>
      <dgm:spPr/>
      <dgm:t>
        <a:bodyPr/>
        <a:lstStyle/>
        <a:p>
          <a:r>
            <a:rPr lang="en-US" dirty="0"/>
            <a:t>Creating a bibliography</a:t>
          </a:r>
        </a:p>
      </dgm:t>
    </dgm:pt>
    <dgm:pt modelId="{37EBF1E3-1603-574F-B58E-F4C9DE89E7C7}" type="parTrans" cxnId="{1D7C22C0-634D-6B43-BE3A-4A75F300BDB5}">
      <dgm:prSet/>
      <dgm:spPr/>
      <dgm:t>
        <a:bodyPr/>
        <a:lstStyle/>
        <a:p>
          <a:endParaRPr lang="en-US"/>
        </a:p>
      </dgm:t>
    </dgm:pt>
    <dgm:pt modelId="{FF8F3D71-0036-D74B-884F-40EF1F852882}" type="sibTrans" cxnId="{1D7C22C0-634D-6B43-BE3A-4A75F300BDB5}">
      <dgm:prSet/>
      <dgm:spPr/>
      <dgm:t>
        <a:bodyPr/>
        <a:lstStyle/>
        <a:p>
          <a:endParaRPr lang="en-US"/>
        </a:p>
      </dgm:t>
    </dgm:pt>
    <dgm:pt modelId="{B1A9E763-B74A-214E-A25E-ED28A79C0BAD}">
      <dgm:prSet/>
      <dgm:spPr/>
      <dgm:t>
        <a:bodyPr/>
        <a:lstStyle/>
        <a:p>
          <a:r>
            <a:rPr lang="en-US" dirty="0"/>
            <a:t>Synthesizing multiple perspectives</a:t>
          </a:r>
        </a:p>
      </dgm:t>
    </dgm:pt>
    <dgm:pt modelId="{8E3A72AE-1F14-534C-996B-A2D39D323741}" type="parTrans" cxnId="{FE7FBD42-4688-D042-B553-9C6E9E9EB604}">
      <dgm:prSet/>
      <dgm:spPr/>
    </dgm:pt>
    <dgm:pt modelId="{A349C74B-50B8-9B42-BB19-409520000031}" type="sibTrans" cxnId="{FE7FBD42-4688-D042-B553-9C6E9E9EB604}">
      <dgm:prSet/>
      <dgm:spPr/>
    </dgm:pt>
    <dgm:pt modelId="{6C19C091-7E55-0B4D-998D-8794B6642632}" type="pres">
      <dgm:prSet presAssocID="{8154CBDC-D0FE-4F1E-B458-7BC3F2A71B14}" presName="linear" presStyleCnt="0">
        <dgm:presLayoutVars>
          <dgm:animLvl val="lvl"/>
          <dgm:resizeHandles val="exact"/>
        </dgm:presLayoutVars>
      </dgm:prSet>
      <dgm:spPr/>
    </dgm:pt>
    <dgm:pt modelId="{FD12FD22-5129-714B-AB49-D832BF94D65C}" type="pres">
      <dgm:prSet presAssocID="{EA3B5E3A-CBE7-B543-A8AA-D38F0372C043}" presName="parentText" presStyleLbl="node1" presStyleIdx="0" presStyleCnt="4" custLinFactNeighborX="245">
        <dgm:presLayoutVars>
          <dgm:chMax val="0"/>
          <dgm:bulletEnabled val="1"/>
        </dgm:presLayoutVars>
      </dgm:prSet>
      <dgm:spPr/>
    </dgm:pt>
    <dgm:pt modelId="{1E3FAD67-157D-FE4A-A1C9-5B400CBC0AC5}" type="pres">
      <dgm:prSet presAssocID="{EA3B5E3A-CBE7-B543-A8AA-D38F0372C043}" presName="childText" presStyleLbl="revTx" presStyleIdx="0" presStyleCnt="4">
        <dgm:presLayoutVars>
          <dgm:bulletEnabled val="1"/>
        </dgm:presLayoutVars>
      </dgm:prSet>
      <dgm:spPr/>
    </dgm:pt>
    <dgm:pt modelId="{4CBC0179-CE2E-814C-8F5C-439337C020A5}" type="pres">
      <dgm:prSet presAssocID="{6769EC63-DA17-48E8-9910-4D06153FE2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D2092A-9E9C-5D44-BB73-E6A0EF9BC41E}" type="pres">
      <dgm:prSet presAssocID="{6769EC63-DA17-48E8-9910-4D06153FE21A}" presName="childText" presStyleLbl="revTx" presStyleIdx="1" presStyleCnt="4">
        <dgm:presLayoutVars>
          <dgm:bulletEnabled val="1"/>
        </dgm:presLayoutVars>
      </dgm:prSet>
      <dgm:spPr/>
    </dgm:pt>
    <dgm:pt modelId="{B04F77F3-D9A6-094A-A34D-3D040FFF3E61}" type="pres">
      <dgm:prSet presAssocID="{AD113FB8-0E95-4D3F-8CB8-CD3B9936AB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57B5C6-C605-DC4D-BB7A-52D16B85154D}" type="pres">
      <dgm:prSet presAssocID="{AD113FB8-0E95-4D3F-8CB8-CD3B9936AB52}" presName="childText" presStyleLbl="revTx" presStyleIdx="2" presStyleCnt="4">
        <dgm:presLayoutVars>
          <dgm:bulletEnabled val="1"/>
        </dgm:presLayoutVars>
      </dgm:prSet>
      <dgm:spPr/>
    </dgm:pt>
    <dgm:pt modelId="{DFD552D3-5486-6046-B57E-5D7F75EAEC44}" type="pres">
      <dgm:prSet presAssocID="{162BBCBA-68A7-4EF9-88A9-D711A70C427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9954B9B-F060-8F42-B60F-9ACEE326E99B}" type="pres">
      <dgm:prSet presAssocID="{162BBCBA-68A7-4EF9-88A9-D711A70C427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F1B4C01-8D04-420C-A84E-9E9103D9CC71}" srcId="{8154CBDC-D0FE-4F1E-B458-7BC3F2A71B14}" destId="{6769EC63-DA17-48E8-9910-4D06153FE21A}" srcOrd="1" destOrd="0" parTransId="{FE77F6BA-CF24-4B77-96EB-2E69BE0B2640}" sibTransId="{C7427784-140B-43CF-BCC7-D5EB4F46EE80}"/>
    <dgm:cxn modelId="{B1DCBF0C-72D4-BF49-8E9C-39EC79FF3AA4}" type="presOf" srcId="{785F31D5-90C1-FC4B-B0FB-0D01A86693F9}" destId="{1E3FAD67-157D-FE4A-A1C9-5B400CBC0AC5}" srcOrd="0" destOrd="1" presId="urn:microsoft.com/office/officeart/2005/8/layout/vList2"/>
    <dgm:cxn modelId="{05B44123-273F-D842-999A-91E4F67D9034}" type="presOf" srcId="{89756D4D-7E4F-4D99-8CC3-04C414A4B36F}" destId="{A3D2092A-9E9C-5D44-BB73-E6A0EF9BC41E}" srcOrd="0" destOrd="2" presId="urn:microsoft.com/office/officeart/2005/8/layout/vList2"/>
    <dgm:cxn modelId="{3FEA0737-E677-B74D-829F-7266A3EE6E60}" type="presOf" srcId="{AE0CE7B8-9F5C-4BA2-BC42-ED2A59F0164C}" destId="{A3D2092A-9E9C-5D44-BB73-E6A0EF9BC41E}" srcOrd="0" destOrd="0" presId="urn:microsoft.com/office/officeart/2005/8/layout/vList2"/>
    <dgm:cxn modelId="{AA213540-EF81-4033-90AA-EB886D54D666}" srcId="{8154CBDC-D0FE-4F1E-B458-7BC3F2A71B14}" destId="{162BBCBA-68A7-4EF9-88A9-D711A70C427C}" srcOrd="3" destOrd="0" parTransId="{466A6422-03C9-421B-82CA-C18F04A18655}" sibTransId="{EB17D3BF-5221-4734-94E9-757398F0D2D9}"/>
    <dgm:cxn modelId="{3F071A61-0B7B-2744-B17C-D824C6C3B0FD}" srcId="{EA3B5E3A-CBE7-B543-A8AA-D38F0372C043}" destId="{8AF87F80-0ADB-C346-A336-C7EA6502F3D4}" srcOrd="0" destOrd="0" parTransId="{7FCE5153-A06C-CC41-B7D8-AADA1E5AF9D9}" sibTransId="{69F3C0EA-D930-6948-B0EA-FD959542706A}"/>
    <dgm:cxn modelId="{6B6C6862-662D-4CBC-AFDE-2B005D3B46D7}" srcId="{6769EC63-DA17-48E8-9910-4D06153FE21A}" destId="{AE0CE7B8-9F5C-4BA2-BC42-ED2A59F0164C}" srcOrd="0" destOrd="0" parTransId="{1FC02282-AE93-4C90-B8FE-9741B2660A36}" sibTransId="{586CA9C5-918B-4DE1-B99B-6CCCE21FEAF5}"/>
    <dgm:cxn modelId="{FE7FBD42-4688-D042-B553-9C6E9E9EB604}" srcId="{AD113FB8-0E95-4D3F-8CB8-CD3B9936AB52}" destId="{B1A9E763-B74A-214E-A25E-ED28A79C0BAD}" srcOrd="2" destOrd="0" parTransId="{8E3A72AE-1F14-534C-996B-A2D39D323741}" sibTransId="{A349C74B-50B8-9B42-BB19-409520000031}"/>
    <dgm:cxn modelId="{B63B4544-9784-4077-8DC2-45F94CC1B861}" srcId="{162BBCBA-68A7-4EF9-88A9-D711A70C427C}" destId="{004A2D3B-82CC-424D-B773-F4A9A5300499}" srcOrd="0" destOrd="0" parTransId="{010CD459-E5A8-4B70-B9DE-2F125C0724B4}" sibTransId="{F03B1E26-E9F2-4A2E-895B-DC67F10E4A50}"/>
    <dgm:cxn modelId="{0EAB186B-15BF-754E-A541-D6248D1F2A72}" type="presOf" srcId="{FC410E4C-8F98-9445-8DCA-2E9EC78E80A3}" destId="{5D57B5C6-C605-DC4D-BB7A-52D16B85154D}" srcOrd="0" destOrd="1" presId="urn:microsoft.com/office/officeart/2005/8/layout/vList2"/>
    <dgm:cxn modelId="{10580B50-748E-8F43-8BD7-5202F7DBB91E}" type="presOf" srcId="{AD113FB8-0E95-4D3F-8CB8-CD3B9936AB52}" destId="{B04F77F3-D9A6-094A-A34D-3D040FFF3E61}" srcOrd="0" destOrd="0" presId="urn:microsoft.com/office/officeart/2005/8/layout/vList2"/>
    <dgm:cxn modelId="{7115FC50-0B9A-0547-8DF1-FD92C263BB6D}" type="presOf" srcId="{EBCE47B4-4109-4C09-AA2D-8653726B0A73}" destId="{5D57B5C6-C605-DC4D-BB7A-52D16B85154D}" srcOrd="0" destOrd="0" presId="urn:microsoft.com/office/officeart/2005/8/layout/vList2"/>
    <dgm:cxn modelId="{ECD4D372-C535-4023-B46C-62221B95C3CC}" srcId="{8154CBDC-D0FE-4F1E-B458-7BC3F2A71B14}" destId="{AD113FB8-0E95-4D3F-8CB8-CD3B9936AB52}" srcOrd="2" destOrd="0" parTransId="{1F293561-5066-4556-9D85-A14B26AAECD3}" sibTransId="{B0D5F413-DE7E-48F4-BA24-6489CCE8E410}"/>
    <dgm:cxn modelId="{8BAC1458-1291-5543-89A1-420A9FB36A2A}" type="presOf" srcId="{162BBCBA-68A7-4EF9-88A9-D711A70C427C}" destId="{DFD552D3-5486-6046-B57E-5D7F75EAEC44}" srcOrd="0" destOrd="0" presId="urn:microsoft.com/office/officeart/2005/8/layout/vList2"/>
    <dgm:cxn modelId="{2D258981-F927-3C40-9ACE-28BF912DAD30}" type="presOf" srcId="{004A2D3B-82CC-424D-B773-F4A9A5300499}" destId="{C9954B9B-F060-8F42-B60F-9ACEE326E99B}" srcOrd="0" destOrd="0" presId="urn:microsoft.com/office/officeart/2005/8/layout/vList2"/>
    <dgm:cxn modelId="{7B382486-340B-49A4-A283-B78263FFDBDB}" srcId="{6769EC63-DA17-48E8-9910-4D06153FE21A}" destId="{64F695C7-3D8C-4DFE-A138-7BCA6035725B}" srcOrd="1" destOrd="0" parTransId="{05DBE247-062A-43E3-B8AA-119F5FA48CBC}" sibTransId="{B09B34CA-161C-4BB8-B617-79E964AE6E1F}"/>
    <dgm:cxn modelId="{BCE90D97-CF6D-0B4A-B861-467C48C424FE}" type="presOf" srcId="{8AF87F80-0ADB-C346-A336-C7EA6502F3D4}" destId="{1E3FAD67-157D-FE4A-A1C9-5B400CBC0AC5}" srcOrd="0" destOrd="0" presId="urn:microsoft.com/office/officeart/2005/8/layout/vList2"/>
    <dgm:cxn modelId="{2A1BA1B1-C246-A94B-932F-28B54978D041}" type="presOf" srcId="{8154CBDC-D0FE-4F1E-B458-7BC3F2A71B14}" destId="{6C19C091-7E55-0B4D-998D-8794B6642632}" srcOrd="0" destOrd="0" presId="urn:microsoft.com/office/officeart/2005/8/layout/vList2"/>
    <dgm:cxn modelId="{161707B3-7DE1-48D2-9CA0-B42C8CBAA456}" srcId="{6769EC63-DA17-48E8-9910-4D06153FE21A}" destId="{89756D4D-7E4F-4D99-8CC3-04C414A4B36F}" srcOrd="2" destOrd="0" parTransId="{F744B25D-B5DB-4D91-896A-52EEEAE4DD07}" sibTransId="{5BC7A38E-8E4F-41DF-9C83-11A281F5F9F1}"/>
    <dgm:cxn modelId="{EFA7EFBB-D02D-4C80-B44E-9BF9CAD064D1}" srcId="{AD113FB8-0E95-4D3F-8CB8-CD3B9936AB52}" destId="{EBCE47B4-4109-4C09-AA2D-8653726B0A73}" srcOrd="0" destOrd="0" parTransId="{E54FC9BE-6680-4DAD-BC73-5833FD404850}" sibTransId="{2F4DD4C8-6425-418B-B5EA-AE801734DEC1}"/>
    <dgm:cxn modelId="{4F064FBF-5894-7E44-B6D0-572B60A92692}" type="presOf" srcId="{B1A9E763-B74A-214E-A25E-ED28A79C0BAD}" destId="{5D57B5C6-C605-DC4D-BB7A-52D16B85154D}" srcOrd="0" destOrd="2" presId="urn:microsoft.com/office/officeart/2005/8/layout/vList2"/>
    <dgm:cxn modelId="{1D7C22C0-634D-6B43-BE3A-4A75F300BDB5}" srcId="{AD113FB8-0E95-4D3F-8CB8-CD3B9936AB52}" destId="{FC410E4C-8F98-9445-8DCA-2E9EC78E80A3}" srcOrd="1" destOrd="0" parTransId="{37EBF1E3-1603-574F-B58E-F4C9DE89E7C7}" sibTransId="{FF8F3D71-0036-D74B-884F-40EF1F852882}"/>
    <dgm:cxn modelId="{E38B5DC2-DE7F-6A47-B43F-105E1BF73106}" srcId="{8154CBDC-D0FE-4F1E-B458-7BC3F2A71B14}" destId="{EA3B5E3A-CBE7-B543-A8AA-D38F0372C043}" srcOrd="0" destOrd="0" parTransId="{413CBB1B-64A4-EB44-81CA-20C296AD91B7}" sibTransId="{1EBB9092-F494-1948-861B-401BD9F4CEB8}"/>
    <dgm:cxn modelId="{104A74C3-5649-3741-B66C-F69BE8085252}" type="presOf" srcId="{EA3B5E3A-CBE7-B543-A8AA-D38F0372C043}" destId="{FD12FD22-5129-714B-AB49-D832BF94D65C}" srcOrd="0" destOrd="0" presId="urn:microsoft.com/office/officeart/2005/8/layout/vList2"/>
    <dgm:cxn modelId="{BB828AE5-6956-F84F-847D-5E7F2EA1E6A4}" type="presOf" srcId="{6769EC63-DA17-48E8-9910-4D06153FE21A}" destId="{4CBC0179-CE2E-814C-8F5C-439337C020A5}" srcOrd="0" destOrd="0" presId="urn:microsoft.com/office/officeart/2005/8/layout/vList2"/>
    <dgm:cxn modelId="{188EC9EC-53D2-C24C-89BE-3F0DC4AC4DE0}" srcId="{EA3B5E3A-CBE7-B543-A8AA-D38F0372C043}" destId="{785F31D5-90C1-FC4B-B0FB-0D01A86693F9}" srcOrd="1" destOrd="0" parTransId="{0DFA18DE-8A48-5C47-AE7C-3AEE0D480B59}" sibTransId="{2DE58E1B-A1E0-C24C-9609-1E289195CB29}"/>
    <dgm:cxn modelId="{574F94F1-CED9-784D-A198-0CC63DEFA475}" type="presOf" srcId="{64F695C7-3D8C-4DFE-A138-7BCA6035725B}" destId="{A3D2092A-9E9C-5D44-BB73-E6A0EF9BC41E}" srcOrd="0" destOrd="1" presId="urn:microsoft.com/office/officeart/2005/8/layout/vList2"/>
    <dgm:cxn modelId="{B9DE37CE-242B-5046-9062-C8D47F17225F}" type="presParOf" srcId="{6C19C091-7E55-0B4D-998D-8794B6642632}" destId="{FD12FD22-5129-714B-AB49-D832BF94D65C}" srcOrd="0" destOrd="0" presId="urn:microsoft.com/office/officeart/2005/8/layout/vList2"/>
    <dgm:cxn modelId="{014619CD-CCC2-5140-B67C-AB07E44DF438}" type="presParOf" srcId="{6C19C091-7E55-0B4D-998D-8794B6642632}" destId="{1E3FAD67-157D-FE4A-A1C9-5B400CBC0AC5}" srcOrd="1" destOrd="0" presId="urn:microsoft.com/office/officeart/2005/8/layout/vList2"/>
    <dgm:cxn modelId="{248DD5E6-D18E-EC4E-9C75-45A4908A8E26}" type="presParOf" srcId="{6C19C091-7E55-0B4D-998D-8794B6642632}" destId="{4CBC0179-CE2E-814C-8F5C-439337C020A5}" srcOrd="2" destOrd="0" presId="urn:microsoft.com/office/officeart/2005/8/layout/vList2"/>
    <dgm:cxn modelId="{4E42B27C-11BE-0548-9967-C64B8AE858D7}" type="presParOf" srcId="{6C19C091-7E55-0B4D-998D-8794B6642632}" destId="{A3D2092A-9E9C-5D44-BB73-E6A0EF9BC41E}" srcOrd="3" destOrd="0" presId="urn:microsoft.com/office/officeart/2005/8/layout/vList2"/>
    <dgm:cxn modelId="{934F9EF9-742D-4545-91C4-212053160F4E}" type="presParOf" srcId="{6C19C091-7E55-0B4D-998D-8794B6642632}" destId="{B04F77F3-D9A6-094A-A34D-3D040FFF3E61}" srcOrd="4" destOrd="0" presId="urn:microsoft.com/office/officeart/2005/8/layout/vList2"/>
    <dgm:cxn modelId="{221C2A50-950F-6A49-8634-B5A9CEC48E1F}" type="presParOf" srcId="{6C19C091-7E55-0B4D-998D-8794B6642632}" destId="{5D57B5C6-C605-DC4D-BB7A-52D16B85154D}" srcOrd="5" destOrd="0" presId="urn:microsoft.com/office/officeart/2005/8/layout/vList2"/>
    <dgm:cxn modelId="{F975F637-D82D-DC44-8B3F-4BDFD40E0B79}" type="presParOf" srcId="{6C19C091-7E55-0B4D-998D-8794B6642632}" destId="{DFD552D3-5486-6046-B57E-5D7F75EAEC44}" srcOrd="6" destOrd="0" presId="urn:microsoft.com/office/officeart/2005/8/layout/vList2"/>
    <dgm:cxn modelId="{DE202735-2C93-F84A-9B1B-FF6AFF8D59AA}" type="presParOf" srcId="{6C19C091-7E55-0B4D-998D-8794B6642632}" destId="{C9954B9B-F060-8F42-B60F-9ACEE326E99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54CBDC-D0FE-4F1E-B458-7BC3F2A71B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99C00-5EC1-4190-A68A-806FAB000CAE}">
      <dgm:prSet/>
      <dgm:spPr/>
      <dgm:t>
        <a:bodyPr/>
        <a:lstStyle/>
        <a:p>
          <a:r>
            <a:rPr lang="en-US" dirty="0"/>
            <a:t>Drafting</a:t>
          </a:r>
        </a:p>
      </dgm:t>
    </dgm:pt>
    <dgm:pt modelId="{90CBA03C-DAA6-4483-9617-3A919DEA1A86}" type="parTrans" cxnId="{3FCF62D3-DC31-4B4A-835E-350ADFF57996}">
      <dgm:prSet/>
      <dgm:spPr/>
      <dgm:t>
        <a:bodyPr/>
        <a:lstStyle/>
        <a:p>
          <a:endParaRPr lang="en-US"/>
        </a:p>
      </dgm:t>
    </dgm:pt>
    <dgm:pt modelId="{1D026477-A802-4C8B-8CAE-A1951E63119C}" type="sibTrans" cxnId="{3FCF62D3-DC31-4B4A-835E-350ADFF57996}">
      <dgm:prSet/>
      <dgm:spPr/>
      <dgm:t>
        <a:bodyPr/>
        <a:lstStyle/>
        <a:p>
          <a:endParaRPr lang="en-US"/>
        </a:p>
      </dgm:t>
    </dgm:pt>
    <dgm:pt modelId="{C7D0948E-5D02-40A0-A6EB-44C8FF074219}">
      <dgm:prSet/>
      <dgm:spPr/>
      <dgm:t>
        <a:bodyPr/>
        <a:lstStyle/>
        <a:p>
          <a:r>
            <a:rPr lang="en-US" dirty="0"/>
            <a:t>Composing the introduction, body, and conclusion</a:t>
          </a:r>
        </a:p>
      </dgm:t>
    </dgm:pt>
    <dgm:pt modelId="{A9BC3F44-409C-4397-B369-25DD4E5B36B6}" type="parTrans" cxnId="{413A62BC-7A2A-410A-926E-E5A4F45CE9BA}">
      <dgm:prSet/>
      <dgm:spPr/>
      <dgm:t>
        <a:bodyPr/>
        <a:lstStyle/>
        <a:p>
          <a:endParaRPr lang="en-US"/>
        </a:p>
      </dgm:t>
    </dgm:pt>
    <dgm:pt modelId="{2AAFA9C4-9883-4FFA-9F09-D57435460FB8}" type="sibTrans" cxnId="{413A62BC-7A2A-410A-926E-E5A4F45CE9BA}">
      <dgm:prSet/>
      <dgm:spPr/>
      <dgm:t>
        <a:bodyPr/>
        <a:lstStyle/>
        <a:p>
          <a:endParaRPr lang="en-US"/>
        </a:p>
      </dgm:t>
    </dgm:pt>
    <dgm:pt modelId="{6769EC63-DA17-48E8-9910-4D06153FE21A}">
      <dgm:prSet/>
      <dgm:spPr/>
      <dgm:t>
        <a:bodyPr/>
        <a:lstStyle/>
        <a:p>
          <a:r>
            <a:rPr lang="en-US" dirty="0"/>
            <a:t>Feedback</a:t>
          </a:r>
        </a:p>
      </dgm:t>
    </dgm:pt>
    <dgm:pt modelId="{FE77F6BA-CF24-4B77-96EB-2E69BE0B2640}" type="parTrans" cxnId="{4F1B4C01-8D04-420C-A84E-9E9103D9CC71}">
      <dgm:prSet/>
      <dgm:spPr/>
      <dgm:t>
        <a:bodyPr/>
        <a:lstStyle/>
        <a:p>
          <a:endParaRPr lang="en-US"/>
        </a:p>
      </dgm:t>
    </dgm:pt>
    <dgm:pt modelId="{C7427784-140B-43CF-BCC7-D5EB4F46EE80}" type="sibTrans" cxnId="{4F1B4C01-8D04-420C-A84E-9E9103D9CC71}">
      <dgm:prSet/>
      <dgm:spPr/>
      <dgm:t>
        <a:bodyPr/>
        <a:lstStyle/>
        <a:p>
          <a:endParaRPr lang="en-US"/>
        </a:p>
      </dgm:t>
    </dgm:pt>
    <dgm:pt modelId="{6AB760EF-3DFD-7B49-BC6E-020CD75C8505}">
      <dgm:prSet/>
      <dgm:spPr/>
      <dgm:t>
        <a:bodyPr/>
        <a:lstStyle/>
        <a:p>
          <a:r>
            <a:rPr lang="en-US" dirty="0"/>
            <a:t>Peer Review</a:t>
          </a:r>
        </a:p>
      </dgm:t>
    </dgm:pt>
    <dgm:pt modelId="{75F377CE-46B8-E443-A77A-60827116A3F9}" type="parTrans" cxnId="{F36995DA-B106-9E47-89C8-BE102721C032}">
      <dgm:prSet/>
      <dgm:spPr/>
      <dgm:t>
        <a:bodyPr/>
        <a:lstStyle/>
        <a:p>
          <a:endParaRPr lang="en-US"/>
        </a:p>
      </dgm:t>
    </dgm:pt>
    <dgm:pt modelId="{86AE76BB-E5C0-2A49-887B-388CCDCFB6D0}" type="sibTrans" cxnId="{F36995DA-B106-9E47-89C8-BE102721C032}">
      <dgm:prSet/>
      <dgm:spPr/>
      <dgm:t>
        <a:bodyPr/>
        <a:lstStyle/>
        <a:p>
          <a:endParaRPr lang="en-US"/>
        </a:p>
      </dgm:t>
    </dgm:pt>
    <dgm:pt modelId="{6C19C091-7E55-0B4D-998D-8794B6642632}" type="pres">
      <dgm:prSet presAssocID="{8154CBDC-D0FE-4F1E-B458-7BC3F2A71B14}" presName="linear" presStyleCnt="0">
        <dgm:presLayoutVars>
          <dgm:animLvl val="lvl"/>
          <dgm:resizeHandles val="exact"/>
        </dgm:presLayoutVars>
      </dgm:prSet>
      <dgm:spPr/>
    </dgm:pt>
    <dgm:pt modelId="{70AA7F42-F2E8-A34E-8100-18D743FC6857}" type="pres">
      <dgm:prSet presAssocID="{D4E99C00-5EC1-4190-A68A-806FAB000C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968FEB-E77E-8646-9D6C-F5556CE44D35}" type="pres">
      <dgm:prSet presAssocID="{D4E99C00-5EC1-4190-A68A-806FAB000CAE}" presName="childText" presStyleLbl="revTx" presStyleIdx="0" presStyleCnt="2">
        <dgm:presLayoutVars>
          <dgm:bulletEnabled val="1"/>
        </dgm:presLayoutVars>
      </dgm:prSet>
      <dgm:spPr/>
    </dgm:pt>
    <dgm:pt modelId="{4CBC0179-CE2E-814C-8F5C-439337C020A5}" type="pres">
      <dgm:prSet presAssocID="{6769EC63-DA17-48E8-9910-4D06153FE21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4E8C54A-8734-3741-8D12-2FCA5A611F8D}" type="pres">
      <dgm:prSet presAssocID="{6769EC63-DA17-48E8-9910-4D06153FE21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F1B4C01-8D04-420C-A84E-9E9103D9CC71}" srcId="{8154CBDC-D0FE-4F1E-B458-7BC3F2A71B14}" destId="{6769EC63-DA17-48E8-9910-4D06153FE21A}" srcOrd="1" destOrd="0" parTransId="{FE77F6BA-CF24-4B77-96EB-2E69BE0B2640}" sibTransId="{C7427784-140B-43CF-BCC7-D5EB4F46EE80}"/>
    <dgm:cxn modelId="{2445C36C-43C3-494F-914C-DF7070DE815F}" type="presOf" srcId="{C7D0948E-5D02-40A0-A6EB-44C8FF074219}" destId="{42968FEB-E77E-8646-9D6C-F5556CE44D35}" srcOrd="0" destOrd="0" presId="urn:microsoft.com/office/officeart/2005/8/layout/vList2"/>
    <dgm:cxn modelId="{5B5E9F7B-A3EA-2C46-BC36-82734141E6F7}" type="presOf" srcId="{6AB760EF-3DFD-7B49-BC6E-020CD75C8505}" destId="{F4E8C54A-8734-3741-8D12-2FCA5A611F8D}" srcOrd="0" destOrd="0" presId="urn:microsoft.com/office/officeart/2005/8/layout/vList2"/>
    <dgm:cxn modelId="{66FADB8D-E765-D444-AD02-3A14E325A2A2}" type="presOf" srcId="{D4E99C00-5EC1-4190-A68A-806FAB000CAE}" destId="{70AA7F42-F2E8-A34E-8100-18D743FC6857}" srcOrd="0" destOrd="0" presId="urn:microsoft.com/office/officeart/2005/8/layout/vList2"/>
    <dgm:cxn modelId="{2A1BA1B1-C246-A94B-932F-28B54978D041}" type="presOf" srcId="{8154CBDC-D0FE-4F1E-B458-7BC3F2A71B14}" destId="{6C19C091-7E55-0B4D-998D-8794B6642632}" srcOrd="0" destOrd="0" presId="urn:microsoft.com/office/officeart/2005/8/layout/vList2"/>
    <dgm:cxn modelId="{413A62BC-7A2A-410A-926E-E5A4F45CE9BA}" srcId="{D4E99C00-5EC1-4190-A68A-806FAB000CAE}" destId="{C7D0948E-5D02-40A0-A6EB-44C8FF074219}" srcOrd="0" destOrd="0" parTransId="{A9BC3F44-409C-4397-B369-25DD4E5B36B6}" sibTransId="{2AAFA9C4-9883-4FFA-9F09-D57435460FB8}"/>
    <dgm:cxn modelId="{3FCF62D3-DC31-4B4A-835E-350ADFF57996}" srcId="{8154CBDC-D0FE-4F1E-B458-7BC3F2A71B14}" destId="{D4E99C00-5EC1-4190-A68A-806FAB000CAE}" srcOrd="0" destOrd="0" parTransId="{90CBA03C-DAA6-4483-9617-3A919DEA1A86}" sibTransId="{1D026477-A802-4C8B-8CAE-A1951E63119C}"/>
    <dgm:cxn modelId="{F36995DA-B106-9E47-89C8-BE102721C032}" srcId="{6769EC63-DA17-48E8-9910-4D06153FE21A}" destId="{6AB760EF-3DFD-7B49-BC6E-020CD75C8505}" srcOrd="0" destOrd="0" parTransId="{75F377CE-46B8-E443-A77A-60827116A3F9}" sibTransId="{86AE76BB-E5C0-2A49-887B-388CCDCFB6D0}"/>
    <dgm:cxn modelId="{BB828AE5-6956-F84F-847D-5E7F2EA1E6A4}" type="presOf" srcId="{6769EC63-DA17-48E8-9910-4D06153FE21A}" destId="{4CBC0179-CE2E-814C-8F5C-439337C020A5}" srcOrd="0" destOrd="0" presId="urn:microsoft.com/office/officeart/2005/8/layout/vList2"/>
    <dgm:cxn modelId="{BE9FC9B5-3213-1244-83BE-79E1688F59D6}" type="presParOf" srcId="{6C19C091-7E55-0B4D-998D-8794B6642632}" destId="{70AA7F42-F2E8-A34E-8100-18D743FC6857}" srcOrd="0" destOrd="0" presId="urn:microsoft.com/office/officeart/2005/8/layout/vList2"/>
    <dgm:cxn modelId="{4E2D71AC-EA79-1044-99A8-9091333A14D8}" type="presParOf" srcId="{6C19C091-7E55-0B4D-998D-8794B6642632}" destId="{42968FEB-E77E-8646-9D6C-F5556CE44D35}" srcOrd="1" destOrd="0" presId="urn:microsoft.com/office/officeart/2005/8/layout/vList2"/>
    <dgm:cxn modelId="{248DD5E6-D18E-EC4E-9C75-45A4908A8E26}" type="presParOf" srcId="{6C19C091-7E55-0B4D-998D-8794B6642632}" destId="{4CBC0179-CE2E-814C-8F5C-439337C020A5}" srcOrd="2" destOrd="0" presId="urn:microsoft.com/office/officeart/2005/8/layout/vList2"/>
    <dgm:cxn modelId="{B4322D73-BF6C-2F4E-8C70-D08AAA0DE8F3}" type="presParOf" srcId="{6C19C091-7E55-0B4D-998D-8794B6642632}" destId="{F4E8C54A-8734-3741-8D12-2FCA5A611F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54CBDC-D0FE-4F1E-B458-7BC3F2A71B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99C00-5EC1-4190-A68A-806FAB000CAE}">
      <dgm:prSet/>
      <dgm:spPr/>
      <dgm:t>
        <a:bodyPr/>
        <a:lstStyle/>
        <a:p>
          <a:r>
            <a:rPr lang="en-US" dirty="0"/>
            <a:t>Revisions</a:t>
          </a:r>
        </a:p>
      </dgm:t>
    </dgm:pt>
    <dgm:pt modelId="{90CBA03C-DAA6-4483-9617-3A919DEA1A86}" type="parTrans" cxnId="{3FCF62D3-DC31-4B4A-835E-350ADFF57996}">
      <dgm:prSet/>
      <dgm:spPr/>
      <dgm:t>
        <a:bodyPr/>
        <a:lstStyle/>
        <a:p>
          <a:endParaRPr lang="en-US"/>
        </a:p>
      </dgm:t>
    </dgm:pt>
    <dgm:pt modelId="{1D026477-A802-4C8B-8CAE-A1951E63119C}" type="sibTrans" cxnId="{3FCF62D3-DC31-4B4A-835E-350ADFF57996}">
      <dgm:prSet/>
      <dgm:spPr/>
      <dgm:t>
        <a:bodyPr/>
        <a:lstStyle/>
        <a:p>
          <a:endParaRPr lang="en-US"/>
        </a:p>
      </dgm:t>
    </dgm:pt>
    <dgm:pt modelId="{C4507809-BE1E-4824-AFA6-0055556E27CA}">
      <dgm:prSet/>
      <dgm:spPr/>
      <dgm:t>
        <a:bodyPr/>
        <a:lstStyle/>
        <a:p>
          <a:pPr marL="0" indent="0">
            <a:tabLst/>
          </a:pPr>
          <a:r>
            <a:rPr lang="en-US" dirty="0"/>
            <a:t>Clarifying and accepting feedback</a:t>
          </a:r>
        </a:p>
      </dgm:t>
    </dgm:pt>
    <dgm:pt modelId="{E3056C78-A208-4DF3-8047-395789A6DE4C}" type="parTrans" cxnId="{73C450EB-9091-46B8-AFC4-5DD078A49A2C}">
      <dgm:prSet/>
      <dgm:spPr/>
      <dgm:t>
        <a:bodyPr/>
        <a:lstStyle/>
        <a:p>
          <a:endParaRPr lang="en-US"/>
        </a:p>
      </dgm:t>
    </dgm:pt>
    <dgm:pt modelId="{DA4D0FC3-7180-4241-814E-5E71FDB7BEDC}" type="sibTrans" cxnId="{73C450EB-9091-46B8-AFC4-5DD078A49A2C}">
      <dgm:prSet/>
      <dgm:spPr/>
      <dgm:t>
        <a:bodyPr/>
        <a:lstStyle/>
        <a:p>
          <a:endParaRPr lang="en-US"/>
        </a:p>
      </dgm:t>
    </dgm:pt>
    <dgm:pt modelId="{6769EC63-DA17-48E8-9910-4D06153FE21A}">
      <dgm:prSet/>
      <dgm:spPr/>
      <dgm:t>
        <a:bodyPr/>
        <a:lstStyle/>
        <a:p>
          <a:r>
            <a:rPr lang="en-US" dirty="0"/>
            <a:t>Editing</a:t>
          </a:r>
        </a:p>
      </dgm:t>
    </dgm:pt>
    <dgm:pt modelId="{FE77F6BA-CF24-4B77-96EB-2E69BE0B2640}" type="parTrans" cxnId="{4F1B4C01-8D04-420C-A84E-9E9103D9CC71}">
      <dgm:prSet/>
      <dgm:spPr/>
      <dgm:t>
        <a:bodyPr/>
        <a:lstStyle/>
        <a:p>
          <a:endParaRPr lang="en-US"/>
        </a:p>
      </dgm:t>
    </dgm:pt>
    <dgm:pt modelId="{C7427784-140B-43CF-BCC7-D5EB4F46EE80}" type="sibTrans" cxnId="{4F1B4C01-8D04-420C-A84E-9E9103D9CC71}">
      <dgm:prSet/>
      <dgm:spPr/>
      <dgm:t>
        <a:bodyPr/>
        <a:lstStyle/>
        <a:p>
          <a:endParaRPr lang="en-US"/>
        </a:p>
      </dgm:t>
    </dgm:pt>
    <dgm:pt modelId="{AE0CE7B8-9F5C-4BA2-BC42-ED2A59F0164C}">
      <dgm:prSet/>
      <dgm:spPr/>
      <dgm:t>
        <a:bodyPr/>
        <a:lstStyle/>
        <a:p>
          <a:pPr marL="0" indent="0">
            <a:tabLst/>
          </a:pPr>
          <a:r>
            <a:rPr lang="en-US" dirty="0"/>
            <a:t>Correcting the formatting</a:t>
          </a:r>
        </a:p>
      </dgm:t>
    </dgm:pt>
    <dgm:pt modelId="{1FC02282-AE93-4C90-B8FE-9741B2660A36}" type="parTrans" cxnId="{6B6C6862-662D-4CBC-AFDE-2B005D3B46D7}">
      <dgm:prSet/>
      <dgm:spPr/>
      <dgm:t>
        <a:bodyPr/>
        <a:lstStyle/>
        <a:p>
          <a:endParaRPr lang="en-US"/>
        </a:p>
      </dgm:t>
    </dgm:pt>
    <dgm:pt modelId="{586CA9C5-918B-4DE1-B99B-6CCCE21FEAF5}" type="sibTrans" cxnId="{6B6C6862-662D-4CBC-AFDE-2B005D3B46D7}">
      <dgm:prSet/>
      <dgm:spPr/>
      <dgm:t>
        <a:bodyPr/>
        <a:lstStyle/>
        <a:p>
          <a:endParaRPr lang="en-US"/>
        </a:p>
      </dgm:t>
    </dgm:pt>
    <dgm:pt modelId="{AD113FB8-0E95-4D3F-8CB8-CD3B9936AB52}">
      <dgm:prSet/>
      <dgm:spPr/>
      <dgm:t>
        <a:bodyPr/>
        <a:lstStyle/>
        <a:p>
          <a:r>
            <a:rPr lang="en-US" dirty="0"/>
            <a:t>Proofreading</a:t>
          </a:r>
        </a:p>
      </dgm:t>
    </dgm:pt>
    <dgm:pt modelId="{1F293561-5066-4556-9D85-A14B26AAECD3}" type="parTrans" cxnId="{ECD4D372-C535-4023-B46C-62221B95C3CC}">
      <dgm:prSet/>
      <dgm:spPr/>
      <dgm:t>
        <a:bodyPr/>
        <a:lstStyle/>
        <a:p>
          <a:endParaRPr lang="en-US"/>
        </a:p>
      </dgm:t>
    </dgm:pt>
    <dgm:pt modelId="{B0D5F413-DE7E-48F4-BA24-6489CCE8E410}" type="sibTrans" cxnId="{ECD4D372-C535-4023-B46C-62221B95C3CC}">
      <dgm:prSet/>
      <dgm:spPr/>
      <dgm:t>
        <a:bodyPr/>
        <a:lstStyle/>
        <a:p>
          <a:endParaRPr lang="en-US"/>
        </a:p>
      </dgm:t>
    </dgm:pt>
    <dgm:pt modelId="{EBCE47B4-4109-4C09-AA2D-8653726B0A73}">
      <dgm:prSet/>
      <dgm:spPr/>
      <dgm:t>
        <a:bodyPr/>
        <a:lstStyle/>
        <a:p>
          <a:r>
            <a:rPr lang="en-US" dirty="0"/>
            <a:t>Editing for typos</a:t>
          </a:r>
        </a:p>
      </dgm:t>
    </dgm:pt>
    <dgm:pt modelId="{E54FC9BE-6680-4DAD-BC73-5833FD404850}" type="parTrans" cxnId="{EFA7EFBB-D02D-4C80-B44E-9BF9CAD064D1}">
      <dgm:prSet/>
      <dgm:spPr/>
      <dgm:t>
        <a:bodyPr/>
        <a:lstStyle/>
        <a:p>
          <a:endParaRPr lang="en-US"/>
        </a:p>
      </dgm:t>
    </dgm:pt>
    <dgm:pt modelId="{2F4DD4C8-6425-418B-B5EA-AE801734DEC1}" type="sibTrans" cxnId="{EFA7EFBB-D02D-4C80-B44E-9BF9CAD064D1}">
      <dgm:prSet/>
      <dgm:spPr/>
      <dgm:t>
        <a:bodyPr/>
        <a:lstStyle/>
        <a:p>
          <a:endParaRPr lang="en-US"/>
        </a:p>
      </dgm:t>
    </dgm:pt>
    <dgm:pt modelId="{162BBCBA-68A7-4EF9-88A9-D711A70C427C}">
      <dgm:prSet/>
      <dgm:spPr/>
      <dgm:t>
        <a:bodyPr/>
        <a:lstStyle/>
        <a:p>
          <a:r>
            <a:rPr lang="en-US" dirty="0"/>
            <a:t>Submission</a:t>
          </a:r>
        </a:p>
      </dgm:t>
    </dgm:pt>
    <dgm:pt modelId="{466A6422-03C9-421B-82CA-C18F04A18655}" type="parTrans" cxnId="{AA213540-EF81-4033-90AA-EB886D54D666}">
      <dgm:prSet/>
      <dgm:spPr/>
      <dgm:t>
        <a:bodyPr/>
        <a:lstStyle/>
        <a:p>
          <a:endParaRPr lang="en-US"/>
        </a:p>
      </dgm:t>
    </dgm:pt>
    <dgm:pt modelId="{EB17D3BF-5221-4734-94E9-757398F0D2D9}" type="sibTrans" cxnId="{AA213540-EF81-4033-90AA-EB886D54D666}">
      <dgm:prSet/>
      <dgm:spPr/>
      <dgm:t>
        <a:bodyPr/>
        <a:lstStyle/>
        <a:p>
          <a:endParaRPr lang="en-US"/>
        </a:p>
      </dgm:t>
    </dgm:pt>
    <dgm:pt modelId="{B4E4293B-E506-C24B-A48D-37FE46361C17}">
      <dgm:prSet/>
      <dgm:spPr/>
      <dgm:t>
        <a:bodyPr/>
        <a:lstStyle/>
        <a:p>
          <a:pPr marL="0" indent="0">
            <a:tabLst/>
          </a:pPr>
          <a:r>
            <a:rPr lang="en-US" dirty="0"/>
            <a:t>Revision planning</a:t>
          </a:r>
        </a:p>
      </dgm:t>
    </dgm:pt>
    <dgm:pt modelId="{1882264F-2C95-574D-951A-7452163FE18C}" type="parTrans" cxnId="{3108A9D7-7608-4B4F-8B21-C2357F115C24}">
      <dgm:prSet/>
      <dgm:spPr/>
      <dgm:t>
        <a:bodyPr/>
        <a:lstStyle/>
        <a:p>
          <a:endParaRPr lang="en-US"/>
        </a:p>
      </dgm:t>
    </dgm:pt>
    <dgm:pt modelId="{E8E3BD82-7FEE-B144-8B1B-52B3D6256EB5}" type="sibTrans" cxnId="{3108A9D7-7608-4B4F-8B21-C2357F115C24}">
      <dgm:prSet/>
      <dgm:spPr/>
      <dgm:t>
        <a:bodyPr/>
        <a:lstStyle/>
        <a:p>
          <a:endParaRPr lang="en-US"/>
        </a:p>
      </dgm:t>
    </dgm:pt>
    <dgm:pt modelId="{E49F669A-1F08-D74C-897F-0B8071A13226}">
      <dgm:prSet/>
      <dgm:spPr/>
      <dgm:t>
        <a:bodyPr/>
        <a:lstStyle/>
        <a:p>
          <a:pPr marL="0" indent="0">
            <a:tabLst/>
          </a:pPr>
          <a:r>
            <a:rPr lang="en-US" dirty="0"/>
            <a:t>Making substantive changes</a:t>
          </a:r>
        </a:p>
      </dgm:t>
    </dgm:pt>
    <dgm:pt modelId="{23617863-B6C0-F649-93B5-684BAD2C2DE0}" type="parTrans" cxnId="{187CFDC8-A06E-D544-8EAB-AE0DD6893519}">
      <dgm:prSet/>
      <dgm:spPr/>
      <dgm:t>
        <a:bodyPr/>
        <a:lstStyle/>
        <a:p>
          <a:endParaRPr lang="en-US"/>
        </a:p>
      </dgm:t>
    </dgm:pt>
    <dgm:pt modelId="{869F7C81-1DC5-6C48-BD94-915A18C930E9}" type="sibTrans" cxnId="{187CFDC8-A06E-D544-8EAB-AE0DD6893519}">
      <dgm:prSet/>
      <dgm:spPr/>
      <dgm:t>
        <a:bodyPr/>
        <a:lstStyle/>
        <a:p>
          <a:endParaRPr lang="en-US"/>
        </a:p>
      </dgm:t>
    </dgm:pt>
    <dgm:pt modelId="{85A760A2-308C-6A41-BB2B-D452A608130B}">
      <dgm:prSet/>
      <dgm:spPr/>
      <dgm:t>
        <a:bodyPr/>
        <a:lstStyle/>
        <a:p>
          <a:pPr marL="0" indent="0">
            <a:tabLst/>
          </a:pPr>
          <a:r>
            <a:rPr lang="en-US" dirty="0"/>
            <a:t>Correcting mechanics and word choice</a:t>
          </a:r>
        </a:p>
      </dgm:t>
    </dgm:pt>
    <dgm:pt modelId="{6E6930E6-A915-EA4F-A906-0F01A3BA57A3}" type="parTrans" cxnId="{F3AC1113-D443-1849-B278-255F7B35F4F9}">
      <dgm:prSet/>
      <dgm:spPr/>
      <dgm:t>
        <a:bodyPr/>
        <a:lstStyle/>
        <a:p>
          <a:endParaRPr lang="en-US"/>
        </a:p>
      </dgm:t>
    </dgm:pt>
    <dgm:pt modelId="{16D6E5D7-03B0-A34D-AF01-510ADCD098CE}" type="sibTrans" cxnId="{F3AC1113-D443-1849-B278-255F7B35F4F9}">
      <dgm:prSet/>
      <dgm:spPr/>
      <dgm:t>
        <a:bodyPr/>
        <a:lstStyle/>
        <a:p>
          <a:endParaRPr lang="en-US"/>
        </a:p>
      </dgm:t>
    </dgm:pt>
    <dgm:pt modelId="{880A1477-9FE5-3143-B272-51D1532B6D20}">
      <dgm:prSet/>
      <dgm:spPr/>
      <dgm:t>
        <a:bodyPr/>
        <a:lstStyle/>
        <a:p>
          <a:pPr marL="0" indent="0">
            <a:tabLst/>
          </a:pPr>
          <a:r>
            <a:rPr lang="en-US" dirty="0"/>
            <a:t>Editing for concision and tone</a:t>
          </a:r>
        </a:p>
      </dgm:t>
    </dgm:pt>
    <dgm:pt modelId="{95D6C857-3A2B-004D-A380-F7CA365533E2}" type="parTrans" cxnId="{808E08F6-81F9-EF47-A698-DC38DB9E087B}">
      <dgm:prSet/>
      <dgm:spPr/>
      <dgm:t>
        <a:bodyPr/>
        <a:lstStyle/>
        <a:p>
          <a:endParaRPr lang="en-US"/>
        </a:p>
      </dgm:t>
    </dgm:pt>
    <dgm:pt modelId="{6E5CAC4F-A45B-4B45-BAEA-80A8224D5FEE}" type="sibTrans" cxnId="{808E08F6-81F9-EF47-A698-DC38DB9E087B}">
      <dgm:prSet/>
      <dgm:spPr/>
      <dgm:t>
        <a:bodyPr/>
        <a:lstStyle/>
        <a:p>
          <a:endParaRPr lang="en-US"/>
        </a:p>
      </dgm:t>
    </dgm:pt>
    <dgm:pt modelId="{6C19C091-7E55-0B4D-998D-8794B6642632}" type="pres">
      <dgm:prSet presAssocID="{8154CBDC-D0FE-4F1E-B458-7BC3F2A71B14}" presName="linear" presStyleCnt="0">
        <dgm:presLayoutVars>
          <dgm:animLvl val="lvl"/>
          <dgm:resizeHandles val="exact"/>
        </dgm:presLayoutVars>
      </dgm:prSet>
      <dgm:spPr/>
    </dgm:pt>
    <dgm:pt modelId="{70AA7F42-F2E8-A34E-8100-18D743FC6857}" type="pres">
      <dgm:prSet presAssocID="{D4E99C00-5EC1-4190-A68A-806FAB000C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47743C9-BAC9-954D-A272-746C6D399720}" type="pres">
      <dgm:prSet presAssocID="{D4E99C00-5EC1-4190-A68A-806FAB000CAE}" presName="childText" presStyleLbl="revTx" presStyleIdx="0" presStyleCnt="3">
        <dgm:presLayoutVars>
          <dgm:bulletEnabled val="1"/>
        </dgm:presLayoutVars>
      </dgm:prSet>
      <dgm:spPr/>
    </dgm:pt>
    <dgm:pt modelId="{4CBC0179-CE2E-814C-8F5C-439337C020A5}" type="pres">
      <dgm:prSet presAssocID="{6769EC63-DA17-48E8-9910-4D06153FE2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D2092A-9E9C-5D44-BB73-E6A0EF9BC41E}" type="pres">
      <dgm:prSet presAssocID="{6769EC63-DA17-48E8-9910-4D06153FE21A}" presName="childText" presStyleLbl="revTx" presStyleIdx="1" presStyleCnt="3">
        <dgm:presLayoutVars>
          <dgm:bulletEnabled val="1"/>
        </dgm:presLayoutVars>
      </dgm:prSet>
      <dgm:spPr/>
    </dgm:pt>
    <dgm:pt modelId="{B04F77F3-D9A6-094A-A34D-3D040FFF3E61}" type="pres">
      <dgm:prSet presAssocID="{AD113FB8-0E95-4D3F-8CB8-CD3B9936AB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57B5C6-C605-DC4D-BB7A-52D16B85154D}" type="pres">
      <dgm:prSet presAssocID="{AD113FB8-0E95-4D3F-8CB8-CD3B9936AB52}" presName="childText" presStyleLbl="revTx" presStyleIdx="2" presStyleCnt="3">
        <dgm:presLayoutVars>
          <dgm:bulletEnabled val="1"/>
        </dgm:presLayoutVars>
      </dgm:prSet>
      <dgm:spPr/>
    </dgm:pt>
    <dgm:pt modelId="{DFD552D3-5486-6046-B57E-5D7F75EAEC44}" type="pres">
      <dgm:prSet presAssocID="{162BBCBA-68A7-4EF9-88A9-D711A70C42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F1B4C01-8D04-420C-A84E-9E9103D9CC71}" srcId="{8154CBDC-D0FE-4F1E-B458-7BC3F2A71B14}" destId="{6769EC63-DA17-48E8-9910-4D06153FE21A}" srcOrd="1" destOrd="0" parTransId="{FE77F6BA-CF24-4B77-96EB-2E69BE0B2640}" sibTransId="{C7427784-140B-43CF-BCC7-D5EB4F46EE80}"/>
    <dgm:cxn modelId="{F3AC1113-D443-1849-B278-255F7B35F4F9}" srcId="{AE0CE7B8-9F5C-4BA2-BC42-ED2A59F0164C}" destId="{85A760A2-308C-6A41-BB2B-D452A608130B}" srcOrd="0" destOrd="0" parTransId="{6E6930E6-A915-EA4F-A906-0F01A3BA57A3}" sibTransId="{16D6E5D7-03B0-A34D-AF01-510ADCD098CE}"/>
    <dgm:cxn modelId="{3FEA0737-E677-B74D-829F-7266A3EE6E60}" type="presOf" srcId="{AE0CE7B8-9F5C-4BA2-BC42-ED2A59F0164C}" destId="{A3D2092A-9E9C-5D44-BB73-E6A0EF9BC41E}" srcOrd="0" destOrd="0" presId="urn:microsoft.com/office/officeart/2005/8/layout/vList2"/>
    <dgm:cxn modelId="{01E8CF3A-0D5A-B046-8A8F-B7B409E1974D}" type="presOf" srcId="{880A1477-9FE5-3143-B272-51D1532B6D20}" destId="{A3D2092A-9E9C-5D44-BB73-E6A0EF9BC41E}" srcOrd="0" destOrd="2" presId="urn:microsoft.com/office/officeart/2005/8/layout/vList2"/>
    <dgm:cxn modelId="{AA213540-EF81-4033-90AA-EB886D54D666}" srcId="{8154CBDC-D0FE-4F1E-B458-7BC3F2A71B14}" destId="{162BBCBA-68A7-4EF9-88A9-D711A70C427C}" srcOrd="3" destOrd="0" parTransId="{466A6422-03C9-421B-82CA-C18F04A18655}" sibTransId="{EB17D3BF-5221-4734-94E9-757398F0D2D9}"/>
    <dgm:cxn modelId="{46B6B35F-EEC5-6F41-B374-D7C0ABFE0996}" type="presOf" srcId="{E49F669A-1F08-D74C-897F-0B8071A13226}" destId="{C47743C9-BAC9-954D-A272-746C6D399720}" srcOrd="0" destOrd="2" presId="urn:microsoft.com/office/officeart/2005/8/layout/vList2"/>
    <dgm:cxn modelId="{6B6C6862-662D-4CBC-AFDE-2B005D3B46D7}" srcId="{6769EC63-DA17-48E8-9910-4D06153FE21A}" destId="{AE0CE7B8-9F5C-4BA2-BC42-ED2A59F0164C}" srcOrd="0" destOrd="0" parTransId="{1FC02282-AE93-4C90-B8FE-9741B2660A36}" sibTransId="{586CA9C5-918B-4DE1-B99B-6CCCE21FEAF5}"/>
    <dgm:cxn modelId="{10580B50-748E-8F43-8BD7-5202F7DBB91E}" type="presOf" srcId="{AD113FB8-0E95-4D3F-8CB8-CD3B9936AB52}" destId="{B04F77F3-D9A6-094A-A34D-3D040FFF3E61}" srcOrd="0" destOrd="0" presId="urn:microsoft.com/office/officeart/2005/8/layout/vList2"/>
    <dgm:cxn modelId="{7115FC50-0B9A-0547-8DF1-FD92C263BB6D}" type="presOf" srcId="{EBCE47B4-4109-4C09-AA2D-8653726B0A73}" destId="{5D57B5C6-C605-DC4D-BB7A-52D16B85154D}" srcOrd="0" destOrd="0" presId="urn:microsoft.com/office/officeart/2005/8/layout/vList2"/>
    <dgm:cxn modelId="{ECD4D372-C535-4023-B46C-62221B95C3CC}" srcId="{8154CBDC-D0FE-4F1E-B458-7BC3F2A71B14}" destId="{AD113FB8-0E95-4D3F-8CB8-CD3B9936AB52}" srcOrd="2" destOrd="0" parTransId="{1F293561-5066-4556-9D85-A14B26AAECD3}" sibTransId="{B0D5F413-DE7E-48F4-BA24-6489CCE8E410}"/>
    <dgm:cxn modelId="{8BAC1458-1291-5543-89A1-420A9FB36A2A}" type="presOf" srcId="{162BBCBA-68A7-4EF9-88A9-D711A70C427C}" destId="{DFD552D3-5486-6046-B57E-5D7F75EAEC44}" srcOrd="0" destOrd="0" presId="urn:microsoft.com/office/officeart/2005/8/layout/vList2"/>
    <dgm:cxn modelId="{2B58F37E-BE58-AC47-BB47-3B67D17F3333}" type="presOf" srcId="{85A760A2-308C-6A41-BB2B-D452A608130B}" destId="{A3D2092A-9E9C-5D44-BB73-E6A0EF9BC41E}" srcOrd="0" destOrd="1" presId="urn:microsoft.com/office/officeart/2005/8/layout/vList2"/>
    <dgm:cxn modelId="{66FADB8D-E765-D444-AD02-3A14E325A2A2}" type="presOf" srcId="{D4E99C00-5EC1-4190-A68A-806FAB000CAE}" destId="{70AA7F42-F2E8-A34E-8100-18D743FC6857}" srcOrd="0" destOrd="0" presId="urn:microsoft.com/office/officeart/2005/8/layout/vList2"/>
    <dgm:cxn modelId="{2A1BA1B1-C246-A94B-932F-28B54978D041}" type="presOf" srcId="{8154CBDC-D0FE-4F1E-B458-7BC3F2A71B14}" destId="{6C19C091-7E55-0B4D-998D-8794B6642632}" srcOrd="0" destOrd="0" presId="urn:microsoft.com/office/officeart/2005/8/layout/vList2"/>
    <dgm:cxn modelId="{EFA7EFBB-D02D-4C80-B44E-9BF9CAD064D1}" srcId="{AD113FB8-0E95-4D3F-8CB8-CD3B9936AB52}" destId="{EBCE47B4-4109-4C09-AA2D-8653726B0A73}" srcOrd="0" destOrd="0" parTransId="{E54FC9BE-6680-4DAD-BC73-5833FD404850}" sibTransId="{2F4DD4C8-6425-418B-B5EA-AE801734DEC1}"/>
    <dgm:cxn modelId="{187CFDC8-A06E-D544-8EAB-AE0DD6893519}" srcId="{C4507809-BE1E-4824-AFA6-0055556E27CA}" destId="{E49F669A-1F08-D74C-897F-0B8071A13226}" srcOrd="1" destOrd="0" parTransId="{23617863-B6C0-F649-93B5-684BAD2C2DE0}" sibTransId="{869F7C81-1DC5-6C48-BD94-915A18C930E9}"/>
    <dgm:cxn modelId="{DFCB43CC-09BA-4440-BEE6-B90804488D06}" type="presOf" srcId="{C4507809-BE1E-4824-AFA6-0055556E27CA}" destId="{C47743C9-BAC9-954D-A272-746C6D399720}" srcOrd="0" destOrd="0" presId="urn:microsoft.com/office/officeart/2005/8/layout/vList2"/>
    <dgm:cxn modelId="{3FCF62D3-DC31-4B4A-835E-350ADFF57996}" srcId="{8154CBDC-D0FE-4F1E-B458-7BC3F2A71B14}" destId="{D4E99C00-5EC1-4190-A68A-806FAB000CAE}" srcOrd="0" destOrd="0" parTransId="{90CBA03C-DAA6-4483-9617-3A919DEA1A86}" sibTransId="{1D026477-A802-4C8B-8CAE-A1951E63119C}"/>
    <dgm:cxn modelId="{5F7BD9D3-E5C5-554D-B38F-7B49E833E1E0}" type="presOf" srcId="{B4E4293B-E506-C24B-A48D-37FE46361C17}" destId="{C47743C9-BAC9-954D-A272-746C6D399720}" srcOrd="0" destOrd="1" presId="urn:microsoft.com/office/officeart/2005/8/layout/vList2"/>
    <dgm:cxn modelId="{3108A9D7-7608-4B4F-8B21-C2357F115C24}" srcId="{C4507809-BE1E-4824-AFA6-0055556E27CA}" destId="{B4E4293B-E506-C24B-A48D-37FE46361C17}" srcOrd="0" destOrd="0" parTransId="{1882264F-2C95-574D-951A-7452163FE18C}" sibTransId="{E8E3BD82-7FEE-B144-8B1B-52B3D6256EB5}"/>
    <dgm:cxn modelId="{BB828AE5-6956-F84F-847D-5E7F2EA1E6A4}" type="presOf" srcId="{6769EC63-DA17-48E8-9910-4D06153FE21A}" destId="{4CBC0179-CE2E-814C-8F5C-439337C020A5}" srcOrd="0" destOrd="0" presId="urn:microsoft.com/office/officeart/2005/8/layout/vList2"/>
    <dgm:cxn modelId="{73C450EB-9091-46B8-AFC4-5DD078A49A2C}" srcId="{D4E99C00-5EC1-4190-A68A-806FAB000CAE}" destId="{C4507809-BE1E-4824-AFA6-0055556E27CA}" srcOrd="0" destOrd="0" parTransId="{E3056C78-A208-4DF3-8047-395789A6DE4C}" sibTransId="{DA4D0FC3-7180-4241-814E-5E71FDB7BEDC}"/>
    <dgm:cxn modelId="{808E08F6-81F9-EF47-A698-DC38DB9E087B}" srcId="{AE0CE7B8-9F5C-4BA2-BC42-ED2A59F0164C}" destId="{880A1477-9FE5-3143-B272-51D1532B6D20}" srcOrd="1" destOrd="0" parTransId="{95D6C857-3A2B-004D-A380-F7CA365533E2}" sibTransId="{6E5CAC4F-A45B-4B45-BAEA-80A8224D5FEE}"/>
    <dgm:cxn modelId="{BE9FC9B5-3213-1244-83BE-79E1688F59D6}" type="presParOf" srcId="{6C19C091-7E55-0B4D-998D-8794B6642632}" destId="{70AA7F42-F2E8-A34E-8100-18D743FC6857}" srcOrd="0" destOrd="0" presId="urn:microsoft.com/office/officeart/2005/8/layout/vList2"/>
    <dgm:cxn modelId="{9062D9B1-47C1-584B-9F23-8135A0267B04}" type="presParOf" srcId="{6C19C091-7E55-0B4D-998D-8794B6642632}" destId="{C47743C9-BAC9-954D-A272-746C6D399720}" srcOrd="1" destOrd="0" presId="urn:microsoft.com/office/officeart/2005/8/layout/vList2"/>
    <dgm:cxn modelId="{248DD5E6-D18E-EC4E-9C75-45A4908A8E26}" type="presParOf" srcId="{6C19C091-7E55-0B4D-998D-8794B6642632}" destId="{4CBC0179-CE2E-814C-8F5C-439337C020A5}" srcOrd="2" destOrd="0" presId="urn:microsoft.com/office/officeart/2005/8/layout/vList2"/>
    <dgm:cxn modelId="{4E42B27C-11BE-0548-9967-C64B8AE858D7}" type="presParOf" srcId="{6C19C091-7E55-0B4D-998D-8794B6642632}" destId="{A3D2092A-9E9C-5D44-BB73-E6A0EF9BC41E}" srcOrd="3" destOrd="0" presId="urn:microsoft.com/office/officeart/2005/8/layout/vList2"/>
    <dgm:cxn modelId="{934F9EF9-742D-4545-91C4-212053160F4E}" type="presParOf" srcId="{6C19C091-7E55-0B4D-998D-8794B6642632}" destId="{B04F77F3-D9A6-094A-A34D-3D040FFF3E61}" srcOrd="4" destOrd="0" presId="urn:microsoft.com/office/officeart/2005/8/layout/vList2"/>
    <dgm:cxn modelId="{221C2A50-950F-6A49-8634-B5A9CEC48E1F}" type="presParOf" srcId="{6C19C091-7E55-0B4D-998D-8794B6642632}" destId="{5D57B5C6-C605-DC4D-BB7A-52D16B85154D}" srcOrd="5" destOrd="0" presId="urn:microsoft.com/office/officeart/2005/8/layout/vList2"/>
    <dgm:cxn modelId="{F975F637-D82D-DC44-8B3F-4BDFD40E0B79}" type="presParOf" srcId="{6C19C091-7E55-0B4D-998D-8794B6642632}" destId="{DFD552D3-5486-6046-B57E-5D7F75EAEC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13B2BB-DA6A-4959-A548-C8170C864ED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54007B-4542-450C-9019-8942567093AB}">
      <dgm:prSet/>
      <dgm:spPr/>
      <dgm:t>
        <a:bodyPr/>
        <a:lstStyle/>
        <a:p>
          <a:r>
            <a:rPr lang="en-US"/>
            <a:t>A THESIS is a claim.</a:t>
          </a:r>
        </a:p>
      </dgm:t>
    </dgm:pt>
    <dgm:pt modelId="{8FCE262B-8ED3-47CA-AEA4-7D7138B08F91}" type="parTrans" cxnId="{F2509BC7-883C-440C-929F-E527A0E70A19}">
      <dgm:prSet/>
      <dgm:spPr/>
      <dgm:t>
        <a:bodyPr/>
        <a:lstStyle/>
        <a:p>
          <a:endParaRPr lang="en-US"/>
        </a:p>
      </dgm:t>
    </dgm:pt>
    <dgm:pt modelId="{22B5911D-9BEC-4FDE-920A-2BEE26DBFFA1}" type="sibTrans" cxnId="{F2509BC7-883C-440C-929F-E527A0E70A19}">
      <dgm:prSet/>
      <dgm:spPr/>
      <dgm:t>
        <a:bodyPr/>
        <a:lstStyle/>
        <a:p>
          <a:endParaRPr lang="en-US"/>
        </a:p>
      </dgm:t>
    </dgm:pt>
    <dgm:pt modelId="{9B1CF554-00A1-4D9B-807F-4478FA09B467}">
      <dgm:prSet/>
      <dgm:spPr/>
      <dgm:t>
        <a:bodyPr/>
        <a:lstStyle/>
        <a:p>
          <a:r>
            <a:rPr lang="en-US"/>
            <a:t>An ANTITHESIS is the opposite claim.</a:t>
          </a:r>
        </a:p>
      </dgm:t>
    </dgm:pt>
    <dgm:pt modelId="{F6DF493B-77BD-4C9D-A8AD-E175074149DE}" type="parTrans" cxnId="{E7AB5131-0312-4644-88E0-CF7029B79CAB}">
      <dgm:prSet/>
      <dgm:spPr/>
      <dgm:t>
        <a:bodyPr/>
        <a:lstStyle/>
        <a:p>
          <a:endParaRPr lang="en-US"/>
        </a:p>
      </dgm:t>
    </dgm:pt>
    <dgm:pt modelId="{58035946-8DC6-4359-B526-57CE75C3A2EA}" type="sibTrans" cxnId="{E7AB5131-0312-4644-88E0-CF7029B79CAB}">
      <dgm:prSet/>
      <dgm:spPr/>
      <dgm:t>
        <a:bodyPr/>
        <a:lstStyle/>
        <a:p>
          <a:endParaRPr lang="en-US"/>
        </a:p>
      </dgm:t>
    </dgm:pt>
    <dgm:pt modelId="{82986D25-0CC0-4671-9594-22638D71C567}">
      <dgm:prSet/>
      <dgm:spPr/>
      <dgm:t>
        <a:bodyPr/>
        <a:lstStyle/>
        <a:p>
          <a:r>
            <a:rPr lang="en-US"/>
            <a:t>SYNTHESIS is the combining of a thesis and its antithesis in order to create a new whole. It is the combining of multiple perspectives on an issue in order to develop a greater and stronger argument.</a:t>
          </a:r>
        </a:p>
      </dgm:t>
    </dgm:pt>
    <dgm:pt modelId="{BAB8CC56-DF4A-44D2-BCE1-3801E26FBDB2}" type="parTrans" cxnId="{F2F572E4-5729-40D6-A00E-49AAE4371CB5}">
      <dgm:prSet/>
      <dgm:spPr/>
      <dgm:t>
        <a:bodyPr/>
        <a:lstStyle/>
        <a:p>
          <a:endParaRPr lang="en-US"/>
        </a:p>
      </dgm:t>
    </dgm:pt>
    <dgm:pt modelId="{254E887D-2CC3-40F3-8711-BD392318D3DF}" type="sibTrans" cxnId="{F2F572E4-5729-40D6-A00E-49AAE4371CB5}">
      <dgm:prSet/>
      <dgm:spPr/>
      <dgm:t>
        <a:bodyPr/>
        <a:lstStyle/>
        <a:p>
          <a:endParaRPr lang="en-US"/>
        </a:p>
      </dgm:t>
    </dgm:pt>
    <dgm:pt modelId="{0726A0B1-C4BE-411D-B96B-54486655D402}" type="pres">
      <dgm:prSet presAssocID="{9313B2BB-DA6A-4959-A548-C8170C864ED2}" presName="root" presStyleCnt="0">
        <dgm:presLayoutVars>
          <dgm:dir/>
          <dgm:resizeHandles val="exact"/>
        </dgm:presLayoutVars>
      </dgm:prSet>
      <dgm:spPr/>
    </dgm:pt>
    <dgm:pt modelId="{C7A57215-C98C-4E69-A316-C5ECD2E9802A}" type="pres">
      <dgm:prSet presAssocID="{DF54007B-4542-450C-9019-8942567093AB}" presName="compNode" presStyleCnt="0"/>
      <dgm:spPr/>
    </dgm:pt>
    <dgm:pt modelId="{1473A225-8567-4B6C-ADCB-2E8EA1AB0C8A}" type="pres">
      <dgm:prSet presAssocID="{DF54007B-4542-450C-9019-8942567093AB}" presName="bgRect" presStyleLbl="bgShp" presStyleIdx="0" presStyleCnt="3"/>
      <dgm:spPr/>
    </dgm:pt>
    <dgm:pt modelId="{84681998-F6A6-4A7E-B248-0DAE8272A23F}" type="pres">
      <dgm:prSet presAssocID="{DF54007B-4542-450C-9019-8942567093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7A6B59AC-36A4-4122-82F6-7DD28D9C1F49}" type="pres">
      <dgm:prSet presAssocID="{DF54007B-4542-450C-9019-8942567093AB}" presName="spaceRect" presStyleCnt="0"/>
      <dgm:spPr/>
    </dgm:pt>
    <dgm:pt modelId="{584F99CE-15A9-455C-A4B7-35DEDEFD4E1D}" type="pres">
      <dgm:prSet presAssocID="{DF54007B-4542-450C-9019-8942567093AB}" presName="parTx" presStyleLbl="revTx" presStyleIdx="0" presStyleCnt="3">
        <dgm:presLayoutVars>
          <dgm:chMax val="0"/>
          <dgm:chPref val="0"/>
        </dgm:presLayoutVars>
      </dgm:prSet>
      <dgm:spPr/>
    </dgm:pt>
    <dgm:pt modelId="{CEEFB245-22C4-402A-8C81-FEE99C9192D2}" type="pres">
      <dgm:prSet presAssocID="{22B5911D-9BEC-4FDE-920A-2BEE26DBFFA1}" presName="sibTrans" presStyleCnt="0"/>
      <dgm:spPr/>
    </dgm:pt>
    <dgm:pt modelId="{E64B275D-1CCC-4C04-A950-0F486B370489}" type="pres">
      <dgm:prSet presAssocID="{9B1CF554-00A1-4D9B-807F-4478FA09B467}" presName="compNode" presStyleCnt="0"/>
      <dgm:spPr/>
    </dgm:pt>
    <dgm:pt modelId="{58055CF9-1857-44DA-B91C-B21FA42C46CC}" type="pres">
      <dgm:prSet presAssocID="{9B1CF554-00A1-4D9B-807F-4478FA09B467}" presName="bgRect" presStyleLbl="bgShp" presStyleIdx="1" presStyleCnt="3"/>
      <dgm:spPr/>
    </dgm:pt>
    <dgm:pt modelId="{C731A7E0-ECF2-4C6F-BA15-6C8194CD2A6C}" type="pres">
      <dgm:prSet presAssocID="{9B1CF554-00A1-4D9B-807F-4478FA09B4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EB4282D6-6851-428D-98DC-01CFB218F05B}" type="pres">
      <dgm:prSet presAssocID="{9B1CF554-00A1-4D9B-807F-4478FA09B467}" presName="spaceRect" presStyleCnt="0"/>
      <dgm:spPr/>
    </dgm:pt>
    <dgm:pt modelId="{FB76D893-A0F4-42D9-A47C-F63BD5BF82FB}" type="pres">
      <dgm:prSet presAssocID="{9B1CF554-00A1-4D9B-807F-4478FA09B467}" presName="parTx" presStyleLbl="revTx" presStyleIdx="1" presStyleCnt="3">
        <dgm:presLayoutVars>
          <dgm:chMax val="0"/>
          <dgm:chPref val="0"/>
        </dgm:presLayoutVars>
      </dgm:prSet>
      <dgm:spPr/>
    </dgm:pt>
    <dgm:pt modelId="{E84C905E-6C8F-46B2-A087-79C4BD42D5C5}" type="pres">
      <dgm:prSet presAssocID="{58035946-8DC6-4359-B526-57CE75C3A2EA}" presName="sibTrans" presStyleCnt="0"/>
      <dgm:spPr/>
    </dgm:pt>
    <dgm:pt modelId="{8EB25C36-BE62-4274-9E0E-A703D3766FBB}" type="pres">
      <dgm:prSet presAssocID="{82986D25-0CC0-4671-9594-22638D71C567}" presName="compNode" presStyleCnt="0"/>
      <dgm:spPr/>
    </dgm:pt>
    <dgm:pt modelId="{08D3B57E-318B-4470-9461-8FA2A7FBC9E4}" type="pres">
      <dgm:prSet presAssocID="{82986D25-0CC0-4671-9594-22638D71C567}" presName="bgRect" presStyleLbl="bgShp" presStyleIdx="2" presStyleCnt="3"/>
      <dgm:spPr/>
    </dgm:pt>
    <dgm:pt modelId="{190E9DFB-CCE3-4A8E-985F-974BF23ADFF4}" type="pres">
      <dgm:prSet presAssocID="{82986D25-0CC0-4671-9594-22638D71C5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C1DD61E3-C7CF-413A-8F5E-0A449FA5282E}" type="pres">
      <dgm:prSet presAssocID="{82986D25-0CC0-4671-9594-22638D71C567}" presName="spaceRect" presStyleCnt="0"/>
      <dgm:spPr/>
    </dgm:pt>
    <dgm:pt modelId="{175CF039-5ABE-4097-A16D-480BED2C094D}" type="pres">
      <dgm:prSet presAssocID="{82986D25-0CC0-4671-9594-22638D71C5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7AB5131-0312-4644-88E0-CF7029B79CAB}" srcId="{9313B2BB-DA6A-4959-A548-C8170C864ED2}" destId="{9B1CF554-00A1-4D9B-807F-4478FA09B467}" srcOrd="1" destOrd="0" parTransId="{F6DF493B-77BD-4C9D-A8AD-E175074149DE}" sibTransId="{58035946-8DC6-4359-B526-57CE75C3A2EA}"/>
    <dgm:cxn modelId="{52AE3769-8A29-4C93-81CA-896219BB23BE}" type="presOf" srcId="{DF54007B-4542-450C-9019-8942567093AB}" destId="{584F99CE-15A9-455C-A4B7-35DEDEFD4E1D}" srcOrd="0" destOrd="0" presId="urn:microsoft.com/office/officeart/2018/2/layout/IconVerticalSolidList"/>
    <dgm:cxn modelId="{29154D9A-9B91-4621-B9CE-827727140C60}" type="presOf" srcId="{82986D25-0CC0-4671-9594-22638D71C567}" destId="{175CF039-5ABE-4097-A16D-480BED2C094D}" srcOrd="0" destOrd="0" presId="urn:microsoft.com/office/officeart/2018/2/layout/IconVerticalSolidList"/>
    <dgm:cxn modelId="{76427AA7-E9D4-49B7-8B37-84AA9561E68C}" type="presOf" srcId="{9B1CF554-00A1-4D9B-807F-4478FA09B467}" destId="{FB76D893-A0F4-42D9-A47C-F63BD5BF82FB}" srcOrd="0" destOrd="0" presId="urn:microsoft.com/office/officeart/2018/2/layout/IconVerticalSolidList"/>
    <dgm:cxn modelId="{F2509BC7-883C-440C-929F-E527A0E70A19}" srcId="{9313B2BB-DA6A-4959-A548-C8170C864ED2}" destId="{DF54007B-4542-450C-9019-8942567093AB}" srcOrd="0" destOrd="0" parTransId="{8FCE262B-8ED3-47CA-AEA4-7D7138B08F91}" sibTransId="{22B5911D-9BEC-4FDE-920A-2BEE26DBFFA1}"/>
    <dgm:cxn modelId="{F2F572E4-5729-40D6-A00E-49AAE4371CB5}" srcId="{9313B2BB-DA6A-4959-A548-C8170C864ED2}" destId="{82986D25-0CC0-4671-9594-22638D71C567}" srcOrd="2" destOrd="0" parTransId="{BAB8CC56-DF4A-44D2-BCE1-3801E26FBDB2}" sibTransId="{254E887D-2CC3-40F3-8711-BD392318D3DF}"/>
    <dgm:cxn modelId="{F02C0DF7-E1F9-45C5-999D-A8A3C0920E51}" type="presOf" srcId="{9313B2BB-DA6A-4959-A548-C8170C864ED2}" destId="{0726A0B1-C4BE-411D-B96B-54486655D402}" srcOrd="0" destOrd="0" presId="urn:microsoft.com/office/officeart/2018/2/layout/IconVerticalSolidList"/>
    <dgm:cxn modelId="{210343F2-21AE-4222-BFA1-C06EA2352138}" type="presParOf" srcId="{0726A0B1-C4BE-411D-B96B-54486655D402}" destId="{C7A57215-C98C-4E69-A316-C5ECD2E9802A}" srcOrd="0" destOrd="0" presId="urn:microsoft.com/office/officeart/2018/2/layout/IconVerticalSolidList"/>
    <dgm:cxn modelId="{D5A7078C-D800-4351-B91D-06F5981B1B90}" type="presParOf" srcId="{C7A57215-C98C-4E69-A316-C5ECD2E9802A}" destId="{1473A225-8567-4B6C-ADCB-2E8EA1AB0C8A}" srcOrd="0" destOrd="0" presId="urn:microsoft.com/office/officeart/2018/2/layout/IconVerticalSolidList"/>
    <dgm:cxn modelId="{47803C74-E679-4718-B518-69B469AB48D3}" type="presParOf" srcId="{C7A57215-C98C-4E69-A316-C5ECD2E9802A}" destId="{84681998-F6A6-4A7E-B248-0DAE8272A23F}" srcOrd="1" destOrd="0" presId="urn:microsoft.com/office/officeart/2018/2/layout/IconVerticalSolidList"/>
    <dgm:cxn modelId="{8985AB2C-F94A-40A6-8A22-607208C3F406}" type="presParOf" srcId="{C7A57215-C98C-4E69-A316-C5ECD2E9802A}" destId="{7A6B59AC-36A4-4122-82F6-7DD28D9C1F49}" srcOrd="2" destOrd="0" presId="urn:microsoft.com/office/officeart/2018/2/layout/IconVerticalSolidList"/>
    <dgm:cxn modelId="{76F21CDD-A3A5-4E33-81C3-E3644CD86212}" type="presParOf" srcId="{C7A57215-C98C-4E69-A316-C5ECD2E9802A}" destId="{584F99CE-15A9-455C-A4B7-35DEDEFD4E1D}" srcOrd="3" destOrd="0" presId="urn:microsoft.com/office/officeart/2018/2/layout/IconVerticalSolidList"/>
    <dgm:cxn modelId="{ACC542A9-1007-45F3-9C04-7E29E030A02F}" type="presParOf" srcId="{0726A0B1-C4BE-411D-B96B-54486655D402}" destId="{CEEFB245-22C4-402A-8C81-FEE99C9192D2}" srcOrd="1" destOrd="0" presId="urn:microsoft.com/office/officeart/2018/2/layout/IconVerticalSolidList"/>
    <dgm:cxn modelId="{5BB2572B-05CF-4598-B20D-ADE48B85B6C1}" type="presParOf" srcId="{0726A0B1-C4BE-411D-B96B-54486655D402}" destId="{E64B275D-1CCC-4C04-A950-0F486B370489}" srcOrd="2" destOrd="0" presId="urn:microsoft.com/office/officeart/2018/2/layout/IconVerticalSolidList"/>
    <dgm:cxn modelId="{80091F14-EFC2-4CDA-A0B9-628B85B91DC7}" type="presParOf" srcId="{E64B275D-1CCC-4C04-A950-0F486B370489}" destId="{58055CF9-1857-44DA-B91C-B21FA42C46CC}" srcOrd="0" destOrd="0" presId="urn:microsoft.com/office/officeart/2018/2/layout/IconVerticalSolidList"/>
    <dgm:cxn modelId="{0B2BAAC7-7D22-4FE8-B90B-5D30BAC65ECB}" type="presParOf" srcId="{E64B275D-1CCC-4C04-A950-0F486B370489}" destId="{C731A7E0-ECF2-4C6F-BA15-6C8194CD2A6C}" srcOrd="1" destOrd="0" presId="urn:microsoft.com/office/officeart/2018/2/layout/IconVerticalSolidList"/>
    <dgm:cxn modelId="{9A7669B3-51D0-48FA-9B75-F9CB9845E387}" type="presParOf" srcId="{E64B275D-1CCC-4C04-A950-0F486B370489}" destId="{EB4282D6-6851-428D-98DC-01CFB218F05B}" srcOrd="2" destOrd="0" presId="urn:microsoft.com/office/officeart/2018/2/layout/IconVerticalSolidList"/>
    <dgm:cxn modelId="{8004AB64-5563-42A8-A1EE-FF88E04A1691}" type="presParOf" srcId="{E64B275D-1CCC-4C04-A950-0F486B370489}" destId="{FB76D893-A0F4-42D9-A47C-F63BD5BF82FB}" srcOrd="3" destOrd="0" presId="urn:microsoft.com/office/officeart/2018/2/layout/IconVerticalSolidList"/>
    <dgm:cxn modelId="{6FCCFCE9-4BBC-4941-924E-E899F49C4F15}" type="presParOf" srcId="{0726A0B1-C4BE-411D-B96B-54486655D402}" destId="{E84C905E-6C8F-46B2-A087-79C4BD42D5C5}" srcOrd="3" destOrd="0" presId="urn:microsoft.com/office/officeart/2018/2/layout/IconVerticalSolidList"/>
    <dgm:cxn modelId="{833C0FBF-D5F3-431F-9CD1-23A6E1E17CE3}" type="presParOf" srcId="{0726A0B1-C4BE-411D-B96B-54486655D402}" destId="{8EB25C36-BE62-4274-9E0E-A703D3766FBB}" srcOrd="4" destOrd="0" presId="urn:microsoft.com/office/officeart/2018/2/layout/IconVerticalSolidList"/>
    <dgm:cxn modelId="{1D9A118A-065D-4B81-ADBE-ECFD5771C139}" type="presParOf" srcId="{8EB25C36-BE62-4274-9E0E-A703D3766FBB}" destId="{08D3B57E-318B-4470-9461-8FA2A7FBC9E4}" srcOrd="0" destOrd="0" presId="urn:microsoft.com/office/officeart/2018/2/layout/IconVerticalSolidList"/>
    <dgm:cxn modelId="{27539DC6-594D-485B-860F-A7FB00F48CB4}" type="presParOf" srcId="{8EB25C36-BE62-4274-9E0E-A703D3766FBB}" destId="{190E9DFB-CCE3-4A8E-985F-974BF23ADFF4}" srcOrd="1" destOrd="0" presId="urn:microsoft.com/office/officeart/2018/2/layout/IconVerticalSolidList"/>
    <dgm:cxn modelId="{D79D022E-25BA-4CAB-A1A0-CBE281131193}" type="presParOf" srcId="{8EB25C36-BE62-4274-9E0E-A703D3766FBB}" destId="{C1DD61E3-C7CF-413A-8F5E-0A449FA5282E}" srcOrd="2" destOrd="0" presId="urn:microsoft.com/office/officeart/2018/2/layout/IconVerticalSolidList"/>
    <dgm:cxn modelId="{D21B91EE-610E-46A0-AD6F-1B6A66C77C7F}" type="presParOf" srcId="{8EB25C36-BE62-4274-9E0E-A703D3766FBB}" destId="{175CF039-5ABE-4097-A16D-480BED2C09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F1A13E-A83A-4880-968F-9BA0082582C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38195-46F1-4E0A-8B7B-7B6BF38DB1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Initial research: Know the debates around the topic.</a:t>
          </a:r>
        </a:p>
      </dgm:t>
    </dgm:pt>
    <dgm:pt modelId="{905F6E0F-027D-4247-8BED-0A7353824288}" type="parTrans" cxnId="{16F0C7AA-0D1F-42B3-A7B0-31F8C62B22F1}">
      <dgm:prSet/>
      <dgm:spPr/>
      <dgm:t>
        <a:bodyPr/>
        <a:lstStyle/>
        <a:p>
          <a:endParaRPr lang="en-US"/>
        </a:p>
      </dgm:t>
    </dgm:pt>
    <dgm:pt modelId="{B3EC75A0-2FA9-4C00-891F-6E9C2D1B3B49}" type="sibTrans" cxnId="{16F0C7AA-0D1F-42B3-A7B0-31F8C62B22F1}">
      <dgm:prSet/>
      <dgm:spPr/>
      <dgm:t>
        <a:bodyPr/>
        <a:lstStyle/>
        <a:p>
          <a:endParaRPr lang="en-US"/>
        </a:p>
      </dgm:t>
    </dgm:pt>
    <dgm:pt modelId="{DE67608E-0569-4ADD-B179-21C1AD188C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Find sources that represent multiple perspectives.</a:t>
          </a:r>
        </a:p>
      </dgm:t>
    </dgm:pt>
    <dgm:pt modelId="{BF24E1B5-44F9-4356-A007-5615F9FF29C9}" type="parTrans" cxnId="{F75AC472-9E28-42A8-9442-CE6E3F397791}">
      <dgm:prSet/>
      <dgm:spPr/>
      <dgm:t>
        <a:bodyPr/>
        <a:lstStyle/>
        <a:p>
          <a:endParaRPr lang="en-US"/>
        </a:p>
      </dgm:t>
    </dgm:pt>
    <dgm:pt modelId="{CD9D4C97-5FC7-41FC-932C-54039D09E2BE}" type="sibTrans" cxnId="{F75AC472-9E28-42A8-9442-CE6E3F397791}">
      <dgm:prSet/>
      <dgm:spPr/>
      <dgm:t>
        <a:bodyPr/>
        <a:lstStyle/>
        <a:p>
          <a:endParaRPr lang="en-US"/>
        </a:p>
      </dgm:t>
    </dgm:pt>
    <dgm:pt modelId="{BC810DB1-3080-4AD0-9715-C58CDC5246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Process your sources, noting the conclusions drawn and the methodologies and evidence that got them there.</a:t>
          </a:r>
        </a:p>
      </dgm:t>
    </dgm:pt>
    <dgm:pt modelId="{AC9D6808-4DBD-46DF-AFA7-C6EA4545933B}" type="parTrans" cxnId="{F9142B95-5227-4901-935C-E060757FE75F}">
      <dgm:prSet/>
      <dgm:spPr/>
      <dgm:t>
        <a:bodyPr/>
        <a:lstStyle/>
        <a:p>
          <a:endParaRPr lang="en-US"/>
        </a:p>
      </dgm:t>
    </dgm:pt>
    <dgm:pt modelId="{CF7B75C8-4202-4E2C-9DFC-67DB968216CD}" type="sibTrans" cxnId="{F9142B95-5227-4901-935C-E060757FE75F}">
      <dgm:prSet/>
      <dgm:spPr/>
      <dgm:t>
        <a:bodyPr/>
        <a:lstStyle/>
        <a:p>
          <a:endParaRPr lang="en-US"/>
        </a:p>
      </dgm:t>
    </dgm:pt>
    <dgm:pt modelId="{266144B6-A6B6-4B8C-94AE-89A79710D3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Place your sources into conversation: Determine how your sources agree, and how they disagree. Decide which conclusions are most reliable, and which are not.</a:t>
          </a:r>
        </a:p>
      </dgm:t>
    </dgm:pt>
    <dgm:pt modelId="{C4A02C86-DCEE-497A-B650-631C6CECC708}" type="parTrans" cxnId="{97376DEE-7BBE-4C5E-A0B6-160DAA297F89}">
      <dgm:prSet/>
      <dgm:spPr/>
      <dgm:t>
        <a:bodyPr/>
        <a:lstStyle/>
        <a:p>
          <a:endParaRPr lang="en-US"/>
        </a:p>
      </dgm:t>
    </dgm:pt>
    <dgm:pt modelId="{BBDD7900-5B6D-4898-84CD-5416858D6969}" type="sibTrans" cxnId="{97376DEE-7BBE-4C5E-A0B6-160DAA297F89}">
      <dgm:prSet/>
      <dgm:spPr/>
      <dgm:t>
        <a:bodyPr/>
        <a:lstStyle/>
        <a:p>
          <a:endParaRPr lang="en-US"/>
        </a:p>
      </dgm:t>
    </dgm:pt>
    <dgm:pt modelId="{648410B4-0100-4AA2-A09A-4389E74F50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your research to make your own conclusion about what the literature tells us, and what it doesn’t.</a:t>
          </a:r>
        </a:p>
      </dgm:t>
    </dgm:pt>
    <dgm:pt modelId="{E888FA5A-5DAD-418F-8FDB-97B1E5898DAD}" type="parTrans" cxnId="{B42934D5-190E-447D-ABCE-9CDDCB6090C9}">
      <dgm:prSet/>
      <dgm:spPr/>
      <dgm:t>
        <a:bodyPr/>
        <a:lstStyle/>
        <a:p>
          <a:endParaRPr lang="en-US"/>
        </a:p>
      </dgm:t>
    </dgm:pt>
    <dgm:pt modelId="{472BEC1C-3E5B-4728-A2DD-B273BF7195A9}" type="sibTrans" cxnId="{B42934D5-190E-447D-ABCE-9CDDCB6090C9}">
      <dgm:prSet/>
      <dgm:spPr/>
      <dgm:t>
        <a:bodyPr/>
        <a:lstStyle/>
        <a:p>
          <a:endParaRPr lang="en-US"/>
        </a:p>
      </dgm:t>
    </dgm:pt>
    <dgm:pt modelId="{1A21662A-504F-4A0F-9242-191B7DF882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the literature tells us—and doesn’t—is the thesis for your lit review.</a:t>
          </a:r>
        </a:p>
      </dgm:t>
    </dgm:pt>
    <dgm:pt modelId="{86F015DC-512A-4C67-8BD6-6CE7CA00809E}" type="parTrans" cxnId="{41E1B755-1A2A-4535-A2F3-09C5D0E693FF}">
      <dgm:prSet/>
      <dgm:spPr/>
      <dgm:t>
        <a:bodyPr/>
        <a:lstStyle/>
        <a:p>
          <a:endParaRPr lang="en-US"/>
        </a:p>
      </dgm:t>
    </dgm:pt>
    <dgm:pt modelId="{EE89F5C9-78A4-4552-B2D5-A72FA15577BE}" type="sibTrans" cxnId="{41E1B755-1A2A-4535-A2F3-09C5D0E693FF}">
      <dgm:prSet/>
      <dgm:spPr/>
      <dgm:t>
        <a:bodyPr/>
        <a:lstStyle/>
        <a:p>
          <a:endParaRPr lang="en-US"/>
        </a:p>
      </dgm:t>
    </dgm:pt>
    <dgm:pt modelId="{19A2F0BF-D734-4AFE-8AE6-4981CEE458E0}" type="pres">
      <dgm:prSet presAssocID="{3EF1A13E-A83A-4880-968F-9BA0082582C9}" presName="root" presStyleCnt="0">
        <dgm:presLayoutVars>
          <dgm:dir/>
          <dgm:resizeHandles val="exact"/>
        </dgm:presLayoutVars>
      </dgm:prSet>
      <dgm:spPr/>
    </dgm:pt>
    <dgm:pt modelId="{CF96AEA4-91B0-4A91-8713-0028AEAE1984}" type="pres">
      <dgm:prSet presAssocID="{2D938195-46F1-4E0A-8B7B-7B6BF38DB16F}" presName="compNode" presStyleCnt="0"/>
      <dgm:spPr/>
    </dgm:pt>
    <dgm:pt modelId="{6A988C91-DC22-40ED-99DB-B96A97CCFBBF}" type="pres">
      <dgm:prSet presAssocID="{2D938195-46F1-4E0A-8B7B-7B6BF38DB16F}" presName="bgRect" presStyleLbl="bgShp" presStyleIdx="0" presStyleCnt="6"/>
      <dgm:spPr/>
    </dgm:pt>
    <dgm:pt modelId="{08A68B77-E0D7-40AE-BEC0-B12DD65F7757}" type="pres">
      <dgm:prSet presAssocID="{2D938195-46F1-4E0A-8B7B-7B6BF38DB16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8602454B-5CFD-4A46-8E07-85CE59D311E9}" type="pres">
      <dgm:prSet presAssocID="{2D938195-46F1-4E0A-8B7B-7B6BF38DB16F}" presName="spaceRect" presStyleCnt="0"/>
      <dgm:spPr/>
    </dgm:pt>
    <dgm:pt modelId="{D510E7CE-E63E-421D-B530-D4DE19185825}" type="pres">
      <dgm:prSet presAssocID="{2D938195-46F1-4E0A-8B7B-7B6BF38DB16F}" presName="parTx" presStyleLbl="revTx" presStyleIdx="0" presStyleCnt="6">
        <dgm:presLayoutVars>
          <dgm:chMax val="0"/>
          <dgm:chPref val="0"/>
        </dgm:presLayoutVars>
      </dgm:prSet>
      <dgm:spPr/>
    </dgm:pt>
    <dgm:pt modelId="{26092673-1062-4535-B541-6B3466F3ABA6}" type="pres">
      <dgm:prSet presAssocID="{B3EC75A0-2FA9-4C00-891F-6E9C2D1B3B49}" presName="sibTrans" presStyleCnt="0"/>
      <dgm:spPr/>
    </dgm:pt>
    <dgm:pt modelId="{6C7B70FA-A357-4D8F-B386-E2672DE4C960}" type="pres">
      <dgm:prSet presAssocID="{DE67608E-0569-4ADD-B179-21C1AD188C65}" presName="compNode" presStyleCnt="0"/>
      <dgm:spPr/>
    </dgm:pt>
    <dgm:pt modelId="{22D20535-4B01-4D20-915B-38CE438668A1}" type="pres">
      <dgm:prSet presAssocID="{DE67608E-0569-4ADD-B179-21C1AD188C65}" presName="bgRect" presStyleLbl="bgShp" presStyleIdx="1" presStyleCnt="6"/>
      <dgm:spPr/>
    </dgm:pt>
    <dgm:pt modelId="{1EBF75AB-17E0-44CF-8765-35DBF34A73B7}" type="pres">
      <dgm:prSet presAssocID="{DE67608E-0569-4ADD-B179-21C1AD188C6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E0450B4B-53DC-49B6-B98E-C9AB238B9519}" type="pres">
      <dgm:prSet presAssocID="{DE67608E-0569-4ADD-B179-21C1AD188C65}" presName="spaceRect" presStyleCnt="0"/>
      <dgm:spPr/>
    </dgm:pt>
    <dgm:pt modelId="{48251754-3664-4348-AB28-8AB50D255F6A}" type="pres">
      <dgm:prSet presAssocID="{DE67608E-0569-4ADD-B179-21C1AD188C65}" presName="parTx" presStyleLbl="revTx" presStyleIdx="1" presStyleCnt="6">
        <dgm:presLayoutVars>
          <dgm:chMax val="0"/>
          <dgm:chPref val="0"/>
        </dgm:presLayoutVars>
      </dgm:prSet>
      <dgm:spPr/>
    </dgm:pt>
    <dgm:pt modelId="{49CA26BA-3C51-4764-BEF8-0ED60590BAA3}" type="pres">
      <dgm:prSet presAssocID="{CD9D4C97-5FC7-41FC-932C-54039D09E2BE}" presName="sibTrans" presStyleCnt="0"/>
      <dgm:spPr/>
    </dgm:pt>
    <dgm:pt modelId="{11068EDB-F59C-4961-850E-D83FA09FB5EF}" type="pres">
      <dgm:prSet presAssocID="{BC810DB1-3080-4AD0-9715-C58CDC52469C}" presName="compNode" presStyleCnt="0"/>
      <dgm:spPr/>
    </dgm:pt>
    <dgm:pt modelId="{B95890C6-8332-4618-97D9-AE3742119D52}" type="pres">
      <dgm:prSet presAssocID="{BC810DB1-3080-4AD0-9715-C58CDC52469C}" presName="bgRect" presStyleLbl="bgShp" presStyleIdx="2" presStyleCnt="6"/>
      <dgm:spPr/>
    </dgm:pt>
    <dgm:pt modelId="{58BFA013-7EFE-4277-A116-2826BCE9E8EC}" type="pres">
      <dgm:prSet presAssocID="{BC810DB1-3080-4AD0-9715-C58CDC52469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C56068C-F855-4679-9F2F-D5A407351B00}" type="pres">
      <dgm:prSet presAssocID="{BC810DB1-3080-4AD0-9715-C58CDC52469C}" presName="spaceRect" presStyleCnt="0"/>
      <dgm:spPr/>
    </dgm:pt>
    <dgm:pt modelId="{C236BC9D-1B37-47C4-8766-91DD4C85186A}" type="pres">
      <dgm:prSet presAssocID="{BC810DB1-3080-4AD0-9715-C58CDC52469C}" presName="parTx" presStyleLbl="revTx" presStyleIdx="2" presStyleCnt="6">
        <dgm:presLayoutVars>
          <dgm:chMax val="0"/>
          <dgm:chPref val="0"/>
        </dgm:presLayoutVars>
      </dgm:prSet>
      <dgm:spPr/>
    </dgm:pt>
    <dgm:pt modelId="{6FD4A0D9-1E53-41A8-8CCE-3C6F94F441A9}" type="pres">
      <dgm:prSet presAssocID="{CF7B75C8-4202-4E2C-9DFC-67DB968216CD}" presName="sibTrans" presStyleCnt="0"/>
      <dgm:spPr/>
    </dgm:pt>
    <dgm:pt modelId="{F53BB412-3D60-411C-89C3-AEDD9EC0B4B8}" type="pres">
      <dgm:prSet presAssocID="{266144B6-A6B6-4B8C-94AE-89A79710D3E5}" presName="compNode" presStyleCnt="0"/>
      <dgm:spPr/>
    </dgm:pt>
    <dgm:pt modelId="{EF9D95B0-9539-414D-AB58-797BABBCD960}" type="pres">
      <dgm:prSet presAssocID="{266144B6-A6B6-4B8C-94AE-89A79710D3E5}" presName="bgRect" presStyleLbl="bgShp" presStyleIdx="3" presStyleCnt="6"/>
      <dgm:spPr/>
    </dgm:pt>
    <dgm:pt modelId="{B92AAD4E-7BE7-488B-8C69-FDF2CCA8A80C}" type="pres">
      <dgm:prSet presAssocID="{266144B6-A6B6-4B8C-94AE-89A79710D3E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5C24A92D-66E5-4A2B-A08A-7738143E82D7}" type="pres">
      <dgm:prSet presAssocID="{266144B6-A6B6-4B8C-94AE-89A79710D3E5}" presName="spaceRect" presStyleCnt="0"/>
      <dgm:spPr/>
    </dgm:pt>
    <dgm:pt modelId="{65ACEEE2-E202-4E65-BE09-BBB7AC8BA64A}" type="pres">
      <dgm:prSet presAssocID="{266144B6-A6B6-4B8C-94AE-89A79710D3E5}" presName="parTx" presStyleLbl="revTx" presStyleIdx="3" presStyleCnt="6">
        <dgm:presLayoutVars>
          <dgm:chMax val="0"/>
          <dgm:chPref val="0"/>
        </dgm:presLayoutVars>
      </dgm:prSet>
      <dgm:spPr/>
    </dgm:pt>
    <dgm:pt modelId="{0F76DD71-7C73-41E1-B53E-0DDCF3F6649B}" type="pres">
      <dgm:prSet presAssocID="{BBDD7900-5B6D-4898-84CD-5416858D6969}" presName="sibTrans" presStyleCnt="0"/>
      <dgm:spPr/>
    </dgm:pt>
    <dgm:pt modelId="{E75DCBCB-BD00-49BB-A7A5-D10A7BC4EC83}" type="pres">
      <dgm:prSet presAssocID="{648410B4-0100-4AA2-A09A-4389E74F509F}" presName="compNode" presStyleCnt="0"/>
      <dgm:spPr/>
    </dgm:pt>
    <dgm:pt modelId="{160F7068-D5BE-4743-82FC-BD10FC507DA1}" type="pres">
      <dgm:prSet presAssocID="{648410B4-0100-4AA2-A09A-4389E74F509F}" presName="bgRect" presStyleLbl="bgShp" presStyleIdx="4" presStyleCnt="6"/>
      <dgm:spPr/>
    </dgm:pt>
    <dgm:pt modelId="{8F852B17-CDC5-4714-A943-E6A2C2AD4D93}" type="pres">
      <dgm:prSet presAssocID="{648410B4-0100-4AA2-A09A-4389E74F509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CFBC9A02-FD28-451D-B1CE-70666186CF03}" type="pres">
      <dgm:prSet presAssocID="{648410B4-0100-4AA2-A09A-4389E74F509F}" presName="spaceRect" presStyleCnt="0"/>
      <dgm:spPr/>
    </dgm:pt>
    <dgm:pt modelId="{A7CD51F6-0287-46A2-8916-86B2AC90A3A4}" type="pres">
      <dgm:prSet presAssocID="{648410B4-0100-4AA2-A09A-4389E74F509F}" presName="parTx" presStyleLbl="revTx" presStyleIdx="4" presStyleCnt="6">
        <dgm:presLayoutVars>
          <dgm:chMax val="0"/>
          <dgm:chPref val="0"/>
        </dgm:presLayoutVars>
      </dgm:prSet>
      <dgm:spPr/>
    </dgm:pt>
    <dgm:pt modelId="{9470D2C6-2B30-49CC-921A-BCC4919BAF11}" type="pres">
      <dgm:prSet presAssocID="{472BEC1C-3E5B-4728-A2DD-B273BF7195A9}" presName="sibTrans" presStyleCnt="0"/>
      <dgm:spPr/>
    </dgm:pt>
    <dgm:pt modelId="{42F460BD-2CF3-4777-AA38-BFCFC3F0CFFB}" type="pres">
      <dgm:prSet presAssocID="{1A21662A-504F-4A0F-9242-191B7DF88237}" presName="compNode" presStyleCnt="0"/>
      <dgm:spPr/>
    </dgm:pt>
    <dgm:pt modelId="{A4044F2A-4E39-4F1F-B000-55687EB3A6FF}" type="pres">
      <dgm:prSet presAssocID="{1A21662A-504F-4A0F-9242-191B7DF88237}" presName="bgRect" presStyleLbl="bgShp" presStyleIdx="5" presStyleCnt="6"/>
      <dgm:spPr/>
    </dgm:pt>
    <dgm:pt modelId="{726A1445-69AD-43E0-9AFC-0717A764CF66}" type="pres">
      <dgm:prSet presAssocID="{1A21662A-504F-4A0F-9242-191B7DF8823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6EB0EE5E-7E61-459C-9777-EC82AEDFFEBE}" type="pres">
      <dgm:prSet presAssocID="{1A21662A-504F-4A0F-9242-191B7DF88237}" presName="spaceRect" presStyleCnt="0"/>
      <dgm:spPr/>
    </dgm:pt>
    <dgm:pt modelId="{77C00466-5EEA-4DC9-A7B3-C5D15519FF45}" type="pres">
      <dgm:prSet presAssocID="{1A21662A-504F-4A0F-9242-191B7DF8823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046180F-70BE-DA47-8467-B99B7DE4BC3A}" type="presOf" srcId="{648410B4-0100-4AA2-A09A-4389E74F509F}" destId="{A7CD51F6-0287-46A2-8916-86B2AC90A3A4}" srcOrd="0" destOrd="0" presId="urn:microsoft.com/office/officeart/2018/2/layout/IconVerticalSolidList"/>
    <dgm:cxn modelId="{48F7E71A-1F91-EA43-A0C0-1B210232E19A}" type="presOf" srcId="{1A21662A-504F-4A0F-9242-191B7DF88237}" destId="{77C00466-5EEA-4DC9-A7B3-C5D15519FF45}" srcOrd="0" destOrd="0" presId="urn:microsoft.com/office/officeart/2018/2/layout/IconVerticalSolidList"/>
    <dgm:cxn modelId="{8727F033-10EB-8A4E-A189-45D3D3F613FA}" type="presOf" srcId="{3EF1A13E-A83A-4880-968F-9BA0082582C9}" destId="{19A2F0BF-D734-4AFE-8AE6-4981CEE458E0}" srcOrd="0" destOrd="0" presId="urn:microsoft.com/office/officeart/2018/2/layout/IconVerticalSolidList"/>
    <dgm:cxn modelId="{E919FC5F-4115-7244-8651-88BE9866BA0A}" type="presOf" srcId="{2D938195-46F1-4E0A-8B7B-7B6BF38DB16F}" destId="{D510E7CE-E63E-421D-B530-D4DE19185825}" srcOrd="0" destOrd="0" presId="urn:microsoft.com/office/officeart/2018/2/layout/IconVerticalSolidList"/>
    <dgm:cxn modelId="{1AEC184A-602D-9F4B-BDA4-E8DB49B73EBD}" type="presOf" srcId="{266144B6-A6B6-4B8C-94AE-89A79710D3E5}" destId="{65ACEEE2-E202-4E65-BE09-BBB7AC8BA64A}" srcOrd="0" destOrd="0" presId="urn:microsoft.com/office/officeart/2018/2/layout/IconVerticalSolidList"/>
    <dgm:cxn modelId="{F75AC472-9E28-42A8-9442-CE6E3F397791}" srcId="{3EF1A13E-A83A-4880-968F-9BA0082582C9}" destId="{DE67608E-0569-4ADD-B179-21C1AD188C65}" srcOrd="1" destOrd="0" parTransId="{BF24E1B5-44F9-4356-A007-5615F9FF29C9}" sibTransId="{CD9D4C97-5FC7-41FC-932C-54039D09E2BE}"/>
    <dgm:cxn modelId="{1CE45174-3C31-F449-8ABB-FF0DF73C0CDB}" type="presOf" srcId="{DE67608E-0569-4ADD-B179-21C1AD188C65}" destId="{48251754-3664-4348-AB28-8AB50D255F6A}" srcOrd="0" destOrd="0" presId="urn:microsoft.com/office/officeart/2018/2/layout/IconVerticalSolidList"/>
    <dgm:cxn modelId="{41E1B755-1A2A-4535-A2F3-09C5D0E693FF}" srcId="{3EF1A13E-A83A-4880-968F-9BA0082582C9}" destId="{1A21662A-504F-4A0F-9242-191B7DF88237}" srcOrd="5" destOrd="0" parTransId="{86F015DC-512A-4C67-8BD6-6CE7CA00809E}" sibTransId="{EE89F5C9-78A4-4552-B2D5-A72FA15577BE}"/>
    <dgm:cxn modelId="{F9142B95-5227-4901-935C-E060757FE75F}" srcId="{3EF1A13E-A83A-4880-968F-9BA0082582C9}" destId="{BC810DB1-3080-4AD0-9715-C58CDC52469C}" srcOrd="2" destOrd="0" parTransId="{AC9D6808-4DBD-46DF-AFA7-C6EA4545933B}" sibTransId="{CF7B75C8-4202-4E2C-9DFC-67DB968216CD}"/>
    <dgm:cxn modelId="{16F0C7AA-0D1F-42B3-A7B0-31F8C62B22F1}" srcId="{3EF1A13E-A83A-4880-968F-9BA0082582C9}" destId="{2D938195-46F1-4E0A-8B7B-7B6BF38DB16F}" srcOrd="0" destOrd="0" parTransId="{905F6E0F-027D-4247-8BED-0A7353824288}" sibTransId="{B3EC75A0-2FA9-4C00-891F-6E9C2D1B3B49}"/>
    <dgm:cxn modelId="{B42934D5-190E-447D-ABCE-9CDDCB6090C9}" srcId="{3EF1A13E-A83A-4880-968F-9BA0082582C9}" destId="{648410B4-0100-4AA2-A09A-4389E74F509F}" srcOrd="4" destOrd="0" parTransId="{E888FA5A-5DAD-418F-8FDB-97B1E5898DAD}" sibTransId="{472BEC1C-3E5B-4728-A2DD-B273BF7195A9}"/>
    <dgm:cxn modelId="{97376DEE-7BBE-4C5E-A0B6-160DAA297F89}" srcId="{3EF1A13E-A83A-4880-968F-9BA0082582C9}" destId="{266144B6-A6B6-4B8C-94AE-89A79710D3E5}" srcOrd="3" destOrd="0" parTransId="{C4A02C86-DCEE-497A-B650-631C6CECC708}" sibTransId="{BBDD7900-5B6D-4898-84CD-5416858D6969}"/>
    <dgm:cxn modelId="{3C3D13F9-2A45-4E43-B5FD-1480A4472A9F}" type="presOf" srcId="{BC810DB1-3080-4AD0-9715-C58CDC52469C}" destId="{C236BC9D-1B37-47C4-8766-91DD4C85186A}" srcOrd="0" destOrd="0" presId="urn:microsoft.com/office/officeart/2018/2/layout/IconVerticalSolidList"/>
    <dgm:cxn modelId="{720B7DF2-D15C-8F43-8594-72A23F225F45}" type="presParOf" srcId="{19A2F0BF-D734-4AFE-8AE6-4981CEE458E0}" destId="{CF96AEA4-91B0-4A91-8713-0028AEAE1984}" srcOrd="0" destOrd="0" presId="urn:microsoft.com/office/officeart/2018/2/layout/IconVerticalSolidList"/>
    <dgm:cxn modelId="{F8D91380-95E6-544C-B54D-1065D710FA40}" type="presParOf" srcId="{CF96AEA4-91B0-4A91-8713-0028AEAE1984}" destId="{6A988C91-DC22-40ED-99DB-B96A97CCFBBF}" srcOrd="0" destOrd="0" presId="urn:microsoft.com/office/officeart/2018/2/layout/IconVerticalSolidList"/>
    <dgm:cxn modelId="{8892C7A3-BEF1-5B43-A21C-783E4D1F96AF}" type="presParOf" srcId="{CF96AEA4-91B0-4A91-8713-0028AEAE1984}" destId="{08A68B77-E0D7-40AE-BEC0-B12DD65F7757}" srcOrd="1" destOrd="0" presId="urn:microsoft.com/office/officeart/2018/2/layout/IconVerticalSolidList"/>
    <dgm:cxn modelId="{8B4B5BB3-A008-BA4D-91DA-E55F9D306EFE}" type="presParOf" srcId="{CF96AEA4-91B0-4A91-8713-0028AEAE1984}" destId="{8602454B-5CFD-4A46-8E07-85CE59D311E9}" srcOrd="2" destOrd="0" presId="urn:microsoft.com/office/officeart/2018/2/layout/IconVerticalSolidList"/>
    <dgm:cxn modelId="{1C0DE85D-D5E7-7D4E-AB7E-82B54915E435}" type="presParOf" srcId="{CF96AEA4-91B0-4A91-8713-0028AEAE1984}" destId="{D510E7CE-E63E-421D-B530-D4DE19185825}" srcOrd="3" destOrd="0" presId="urn:microsoft.com/office/officeart/2018/2/layout/IconVerticalSolidList"/>
    <dgm:cxn modelId="{325C6D36-47DE-5E47-B461-9F5CF04FEB5B}" type="presParOf" srcId="{19A2F0BF-D734-4AFE-8AE6-4981CEE458E0}" destId="{26092673-1062-4535-B541-6B3466F3ABA6}" srcOrd="1" destOrd="0" presId="urn:microsoft.com/office/officeart/2018/2/layout/IconVerticalSolidList"/>
    <dgm:cxn modelId="{A2839A2C-DEDE-B54B-ADE6-EFFB9E3337FD}" type="presParOf" srcId="{19A2F0BF-D734-4AFE-8AE6-4981CEE458E0}" destId="{6C7B70FA-A357-4D8F-B386-E2672DE4C960}" srcOrd="2" destOrd="0" presId="urn:microsoft.com/office/officeart/2018/2/layout/IconVerticalSolidList"/>
    <dgm:cxn modelId="{960185D7-40A1-9D43-A8F9-0F0C99B9106D}" type="presParOf" srcId="{6C7B70FA-A357-4D8F-B386-E2672DE4C960}" destId="{22D20535-4B01-4D20-915B-38CE438668A1}" srcOrd="0" destOrd="0" presId="urn:microsoft.com/office/officeart/2018/2/layout/IconVerticalSolidList"/>
    <dgm:cxn modelId="{F514F8C5-9A59-ED49-9531-D2C486A8ED1A}" type="presParOf" srcId="{6C7B70FA-A357-4D8F-B386-E2672DE4C960}" destId="{1EBF75AB-17E0-44CF-8765-35DBF34A73B7}" srcOrd="1" destOrd="0" presId="urn:microsoft.com/office/officeart/2018/2/layout/IconVerticalSolidList"/>
    <dgm:cxn modelId="{890CCA2E-BC0A-C840-9078-4FC82D0A5358}" type="presParOf" srcId="{6C7B70FA-A357-4D8F-B386-E2672DE4C960}" destId="{E0450B4B-53DC-49B6-B98E-C9AB238B9519}" srcOrd="2" destOrd="0" presId="urn:microsoft.com/office/officeart/2018/2/layout/IconVerticalSolidList"/>
    <dgm:cxn modelId="{677954F3-0846-CD44-B22D-82DB54641C56}" type="presParOf" srcId="{6C7B70FA-A357-4D8F-B386-E2672DE4C960}" destId="{48251754-3664-4348-AB28-8AB50D255F6A}" srcOrd="3" destOrd="0" presId="urn:microsoft.com/office/officeart/2018/2/layout/IconVerticalSolidList"/>
    <dgm:cxn modelId="{FE627C40-C83F-404E-BBC3-EC5C78CD2877}" type="presParOf" srcId="{19A2F0BF-D734-4AFE-8AE6-4981CEE458E0}" destId="{49CA26BA-3C51-4764-BEF8-0ED60590BAA3}" srcOrd="3" destOrd="0" presId="urn:microsoft.com/office/officeart/2018/2/layout/IconVerticalSolidList"/>
    <dgm:cxn modelId="{1161B675-8113-6742-9541-A2C80EC43E5F}" type="presParOf" srcId="{19A2F0BF-D734-4AFE-8AE6-4981CEE458E0}" destId="{11068EDB-F59C-4961-850E-D83FA09FB5EF}" srcOrd="4" destOrd="0" presId="urn:microsoft.com/office/officeart/2018/2/layout/IconVerticalSolidList"/>
    <dgm:cxn modelId="{23996031-A9EB-4845-B4B8-DE7E28790001}" type="presParOf" srcId="{11068EDB-F59C-4961-850E-D83FA09FB5EF}" destId="{B95890C6-8332-4618-97D9-AE3742119D52}" srcOrd="0" destOrd="0" presId="urn:microsoft.com/office/officeart/2018/2/layout/IconVerticalSolidList"/>
    <dgm:cxn modelId="{1F56E2D8-1324-4E45-84AF-7B1B4A13EDF9}" type="presParOf" srcId="{11068EDB-F59C-4961-850E-D83FA09FB5EF}" destId="{58BFA013-7EFE-4277-A116-2826BCE9E8EC}" srcOrd="1" destOrd="0" presId="urn:microsoft.com/office/officeart/2018/2/layout/IconVerticalSolidList"/>
    <dgm:cxn modelId="{68B9F0D5-6BE4-994E-92AA-503DDD5F9A00}" type="presParOf" srcId="{11068EDB-F59C-4961-850E-D83FA09FB5EF}" destId="{5C56068C-F855-4679-9F2F-D5A407351B00}" srcOrd="2" destOrd="0" presId="urn:microsoft.com/office/officeart/2018/2/layout/IconVerticalSolidList"/>
    <dgm:cxn modelId="{34C089FC-B41B-F640-91F6-1F0E4C9218C5}" type="presParOf" srcId="{11068EDB-F59C-4961-850E-D83FA09FB5EF}" destId="{C236BC9D-1B37-47C4-8766-91DD4C85186A}" srcOrd="3" destOrd="0" presId="urn:microsoft.com/office/officeart/2018/2/layout/IconVerticalSolidList"/>
    <dgm:cxn modelId="{5D8A78C2-F630-254B-800D-862F13F0F620}" type="presParOf" srcId="{19A2F0BF-D734-4AFE-8AE6-4981CEE458E0}" destId="{6FD4A0D9-1E53-41A8-8CCE-3C6F94F441A9}" srcOrd="5" destOrd="0" presId="urn:microsoft.com/office/officeart/2018/2/layout/IconVerticalSolidList"/>
    <dgm:cxn modelId="{70810BA5-36A6-F74E-97CD-03AA99B5A096}" type="presParOf" srcId="{19A2F0BF-D734-4AFE-8AE6-4981CEE458E0}" destId="{F53BB412-3D60-411C-89C3-AEDD9EC0B4B8}" srcOrd="6" destOrd="0" presId="urn:microsoft.com/office/officeart/2018/2/layout/IconVerticalSolidList"/>
    <dgm:cxn modelId="{A7CB6ACD-3F07-A94D-A18C-13E07E879ED5}" type="presParOf" srcId="{F53BB412-3D60-411C-89C3-AEDD9EC0B4B8}" destId="{EF9D95B0-9539-414D-AB58-797BABBCD960}" srcOrd="0" destOrd="0" presId="urn:microsoft.com/office/officeart/2018/2/layout/IconVerticalSolidList"/>
    <dgm:cxn modelId="{7B0ADBBC-9334-BF4B-B005-FD6FB6E60470}" type="presParOf" srcId="{F53BB412-3D60-411C-89C3-AEDD9EC0B4B8}" destId="{B92AAD4E-7BE7-488B-8C69-FDF2CCA8A80C}" srcOrd="1" destOrd="0" presId="urn:microsoft.com/office/officeart/2018/2/layout/IconVerticalSolidList"/>
    <dgm:cxn modelId="{73C06ABC-1EF0-DB43-8DDF-E2CEC20E7A5A}" type="presParOf" srcId="{F53BB412-3D60-411C-89C3-AEDD9EC0B4B8}" destId="{5C24A92D-66E5-4A2B-A08A-7738143E82D7}" srcOrd="2" destOrd="0" presId="urn:microsoft.com/office/officeart/2018/2/layout/IconVerticalSolidList"/>
    <dgm:cxn modelId="{8685601A-0FDE-2742-9BC9-CE8BE053FD70}" type="presParOf" srcId="{F53BB412-3D60-411C-89C3-AEDD9EC0B4B8}" destId="{65ACEEE2-E202-4E65-BE09-BBB7AC8BA64A}" srcOrd="3" destOrd="0" presId="urn:microsoft.com/office/officeart/2018/2/layout/IconVerticalSolidList"/>
    <dgm:cxn modelId="{8CD54830-EAEF-604F-8A44-3CD323BA4920}" type="presParOf" srcId="{19A2F0BF-D734-4AFE-8AE6-4981CEE458E0}" destId="{0F76DD71-7C73-41E1-B53E-0DDCF3F6649B}" srcOrd="7" destOrd="0" presId="urn:microsoft.com/office/officeart/2018/2/layout/IconVerticalSolidList"/>
    <dgm:cxn modelId="{530BAEBC-EFB6-DD4D-A517-CD30A47C7A11}" type="presParOf" srcId="{19A2F0BF-D734-4AFE-8AE6-4981CEE458E0}" destId="{E75DCBCB-BD00-49BB-A7A5-D10A7BC4EC83}" srcOrd="8" destOrd="0" presId="urn:microsoft.com/office/officeart/2018/2/layout/IconVerticalSolidList"/>
    <dgm:cxn modelId="{AF082E04-D4E5-7242-9A38-B3951EBF2BA6}" type="presParOf" srcId="{E75DCBCB-BD00-49BB-A7A5-D10A7BC4EC83}" destId="{160F7068-D5BE-4743-82FC-BD10FC507DA1}" srcOrd="0" destOrd="0" presId="urn:microsoft.com/office/officeart/2018/2/layout/IconVerticalSolidList"/>
    <dgm:cxn modelId="{F3D6A23B-6B22-D946-AB04-A0F70A187BA3}" type="presParOf" srcId="{E75DCBCB-BD00-49BB-A7A5-D10A7BC4EC83}" destId="{8F852B17-CDC5-4714-A943-E6A2C2AD4D93}" srcOrd="1" destOrd="0" presId="urn:microsoft.com/office/officeart/2018/2/layout/IconVerticalSolidList"/>
    <dgm:cxn modelId="{91323CA6-29B7-0446-88A1-D43F6CE20C61}" type="presParOf" srcId="{E75DCBCB-BD00-49BB-A7A5-D10A7BC4EC83}" destId="{CFBC9A02-FD28-451D-B1CE-70666186CF03}" srcOrd="2" destOrd="0" presId="urn:microsoft.com/office/officeart/2018/2/layout/IconVerticalSolidList"/>
    <dgm:cxn modelId="{B8B765CB-5D73-874D-BFFD-93264C1CDDEB}" type="presParOf" srcId="{E75DCBCB-BD00-49BB-A7A5-D10A7BC4EC83}" destId="{A7CD51F6-0287-46A2-8916-86B2AC90A3A4}" srcOrd="3" destOrd="0" presId="urn:microsoft.com/office/officeart/2018/2/layout/IconVerticalSolidList"/>
    <dgm:cxn modelId="{E2019D8D-0AD9-E44D-94B2-8D8E5B09B172}" type="presParOf" srcId="{19A2F0BF-D734-4AFE-8AE6-4981CEE458E0}" destId="{9470D2C6-2B30-49CC-921A-BCC4919BAF11}" srcOrd="9" destOrd="0" presId="urn:microsoft.com/office/officeart/2018/2/layout/IconVerticalSolidList"/>
    <dgm:cxn modelId="{E3C15911-4EEF-6E4C-9DEF-2F18F519D5E5}" type="presParOf" srcId="{19A2F0BF-D734-4AFE-8AE6-4981CEE458E0}" destId="{42F460BD-2CF3-4777-AA38-BFCFC3F0CFFB}" srcOrd="10" destOrd="0" presId="urn:microsoft.com/office/officeart/2018/2/layout/IconVerticalSolidList"/>
    <dgm:cxn modelId="{25C07466-54C6-834E-B2CA-01F4089A2339}" type="presParOf" srcId="{42F460BD-2CF3-4777-AA38-BFCFC3F0CFFB}" destId="{A4044F2A-4E39-4F1F-B000-55687EB3A6FF}" srcOrd="0" destOrd="0" presId="urn:microsoft.com/office/officeart/2018/2/layout/IconVerticalSolidList"/>
    <dgm:cxn modelId="{4B7B963A-B280-EA4D-9FCC-9870EB4C04F1}" type="presParOf" srcId="{42F460BD-2CF3-4777-AA38-BFCFC3F0CFFB}" destId="{726A1445-69AD-43E0-9AFC-0717A764CF66}" srcOrd="1" destOrd="0" presId="urn:microsoft.com/office/officeart/2018/2/layout/IconVerticalSolidList"/>
    <dgm:cxn modelId="{157AD66C-96F9-6745-B309-0064ABE4E13E}" type="presParOf" srcId="{42F460BD-2CF3-4777-AA38-BFCFC3F0CFFB}" destId="{6EB0EE5E-7E61-459C-9777-EC82AEDFFEBE}" srcOrd="2" destOrd="0" presId="urn:microsoft.com/office/officeart/2018/2/layout/IconVerticalSolidList"/>
    <dgm:cxn modelId="{DA019676-0238-4B4D-A698-C8900F6BDEC3}" type="presParOf" srcId="{42F460BD-2CF3-4777-AA38-BFCFC3F0CFFB}" destId="{77C00466-5EEA-4DC9-A7B3-C5D15519FF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ECC300-A751-4E89-BF22-A4280963D48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AD13E4-9CB2-4AC8-9953-5D231CDF245A}">
      <dgm:prSet/>
      <dgm:spPr/>
      <dgm:t>
        <a:bodyPr/>
        <a:lstStyle/>
        <a:p>
          <a:r>
            <a:rPr lang="en-US" b="0" i="0" dirty="0"/>
            <a:t>Are there obvious “buckets” of studies that relate to each other?</a:t>
          </a:r>
          <a:endParaRPr lang="en-US" dirty="0"/>
        </a:p>
      </dgm:t>
    </dgm:pt>
    <dgm:pt modelId="{53928134-C7C5-49CD-95A1-7F790F41DEF4}" type="parTrans" cxnId="{A60C93E8-FBD8-46DD-B692-C4F74B543474}">
      <dgm:prSet/>
      <dgm:spPr/>
      <dgm:t>
        <a:bodyPr/>
        <a:lstStyle/>
        <a:p>
          <a:endParaRPr lang="en-US"/>
        </a:p>
      </dgm:t>
    </dgm:pt>
    <dgm:pt modelId="{EBB37288-95E4-4B82-8518-11159E022727}" type="sibTrans" cxnId="{A60C93E8-FBD8-46DD-B692-C4F74B543474}">
      <dgm:prSet/>
      <dgm:spPr/>
      <dgm:t>
        <a:bodyPr/>
        <a:lstStyle/>
        <a:p>
          <a:endParaRPr lang="en-US"/>
        </a:p>
      </dgm:t>
    </dgm:pt>
    <dgm:pt modelId="{5030E24A-47A4-447A-BB7B-F7898F53B77D}">
      <dgm:prSet/>
      <dgm:spPr/>
      <dgm:t>
        <a:bodyPr/>
        <a:lstStyle/>
        <a:p>
          <a:r>
            <a:rPr lang="en-US" b="0" i="0" dirty="0"/>
            <a:t>How do these studies relate to each other, and how do they relate to the research question? </a:t>
          </a:r>
          <a:endParaRPr lang="en-US" dirty="0"/>
        </a:p>
      </dgm:t>
    </dgm:pt>
    <dgm:pt modelId="{C928D4A5-383E-48DD-B735-3A4C68818BFF}" type="parTrans" cxnId="{D2F7506B-BACB-433B-9E08-662C471272EC}">
      <dgm:prSet/>
      <dgm:spPr/>
      <dgm:t>
        <a:bodyPr/>
        <a:lstStyle/>
        <a:p>
          <a:endParaRPr lang="en-US"/>
        </a:p>
      </dgm:t>
    </dgm:pt>
    <dgm:pt modelId="{122A834A-952D-4C3B-BB6D-6BE84F824975}" type="sibTrans" cxnId="{D2F7506B-BACB-433B-9E08-662C471272EC}">
      <dgm:prSet/>
      <dgm:spPr/>
      <dgm:t>
        <a:bodyPr/>
        <a:lstStyle/>
        <a:p>
          <a:endParaRPr lang="en-US"/>
        </a:p>
      </dgm:t>
    </dgm:pt>
    <dgm:pt modelId="{E09EEB75-9CEB-4027-B9F3-43EFB8D2B9EB}">
      <dgm:prSet/>
      <dgm:spPr/>
      <dgm:t>
        <a:bodyPr/>
        <a:lstStyle/>
        <a:p>
          <a:r>
            <a:rPr lang="en-US" b="0" i="0" dirty="0"/>
            <a:t>Do they ask the same questions, use the same methods, and/or get the same results?</a:t>
          </a:r>
          <a:endParaRPr lang="en-US" dirty="0"/>
        </a:p>
      </dgm:t>
    </dgm:pt>
    <dgm:pt modelId="{E71D2214-03D8-4D2C-927D-D0AD005830A2}" type="parTrans" cxnId="{9A7A226A-47AB-4466-BA98-855EE1C486EE}">
      <dgm:prSet/>
      <dgm:spPr/>
      <dgm:t>
        <a:bodyPr/>
        <a:lstStyle/>
        <a:p>
          <a:endParaRPr lang="en-US"/>
        </a:p>
      </dgm:t>
    </dgm:pt>
    <dgm:pt modelId="{CDD99FC7-71C9-428E-B485-6B91E3371420}" type="sibTrans" cxnId="{9A7A226A-47AB-4466-BA98-855EE1C486EE}">
      <dgm:prSet/>
      <dgm:spPr/>
      <dgm:t>
        <a:bodyPr/>
        <a:lstStyle/>
        <a:p>
          <a:endParaRPr lang="en-US"/>
        </a:p>
      </dgm:t>
    </dgm:pt>
    <dgm:pt modelId="{6D2B0B15-EA31-4EEA-BF30-4AD6BA0CD4C9}">
      <dgm:prSet/>
      <dgm:spPr/>
      <dgm:t>
        <a:bodyPr/>
        <a:lstStyle/>
        <a:p>
          <a:r>
            <a:rPr lang="en-US" b="0" i="0"/>
            <a:t>How do they differ from each other? </a:t>
          </a:r>
          <a:endParaRPr lang="en-US"/>
        </a:p>
      </dgm:t>
    </dgm:pt>
    <dgm:pt modelId="{D2D5349A-42B7-48C6-934E-7BBF33901DE9}" type="parTrans" cxnId="{3B3B3B03-C3F2-4B18-85E8-CD122941F5B1}">
      <dgm:prSet/>
      <dgm:spPr/>
      <dgm:t>
        <a:bodyPr/>
        <a:lstStyle/>
        <a:p>
          <a:endParaRPr lang="en-US"/>
        </a:p>
      </dgm:t>
    </dgm:pt>
    <dgm:pt modelId="{AF3C828B-70C3-45F5-9083-C283942E38A7}" type="sibTrans" cxnId="{3B3B3B03-C3F2-4B18-85E8-CD122941F5B1}">
      <dgm:prSet/>
      <dgm:spPr/>
      <dgm:t>
        <a:bodyPr/>
        <a:lstStyle/>
        <a:p>
          <a:endParaRPr lang="en-US"/>
        </a:p>
      </dgm:t>
    </dgm:pt>
    <dgm:pt modelId="{3E1F236F-E37F-477B-82EC-8ADEDC592B7B}">
      <dgm:prSet/>
      <dgm:spPr/>
      <dgm:t>
        <a:bodyPr/>
        <a:lstStyle/>
        <a:p>
          <a:r>
            <a:rPr lang="en-US" b="0" i="0" dirty="0"/>
            <a:t>If similar studies reach different conclusions, why?</a:t>
          </a:r>
          <a:endParaRPr lang="en-US" dirty="0"/>
        </a:p>
      </dgm:t>
    </dgm:pt>
    <dgm:pt modelId="{358678CE-D3D5-4E31-A05D-1E0B1FBFB89E}" type="parTrans" cxnId="{F09D628A-E5A2-4CD4-8D9A-A027FA32275F}">
      <dgm:prSet/>
      <dgm:spPr/>
      <dgm:t>
        <a:bodyPr/>
        <a:lstStyle/>
        <a:p>
          <a:endParaRPr lang="en-US"/>
        </a:p>
      </dgm:t>
    </dgm:pt>
    <dgm:pt modelId="{A996993B-8D83-42F5-A04F-6D1AA32E567B}" type="sibTrans" cxnId="{F09D628A-E5A2-4CD4-8D9A-A027FA32275F}">
      <dgm:prSet/>
      <dgm:spPr/>
      <dgm:t>
        <a:bodyPr/>
        <a:lstStyle/>
        <a:p>
          <a:endParaRPr lang="en-US"/>
        </a:p>
      </dgm:t>
    </dgm:pt>
    <dgm:pt modelId="{885BE6F1-7C4B-4C4E-80CC-5A5B4103BE9F}">
      <dgm:prSet/>
      <dgm:spPr/>
      <dgm:t>
        <a:bodyPr/>
        <a:lstStyle/>
        <a:p>
          <a:r>
            <a:rPr lang="en-US" dirty="0"/>
            <a:t>What research designs or methods seem unsatisfactory? Consider sample size, confounding factors, etc. </a:t>
          </a:r>
        </a:p>
      </dgm:t>
    </dgm:pt>
    <dgm:pt modelId="{8EF632E0-A090-E64E-B26E-9AF06C18FC09}" type="parTrans" cxnId="{DDA9CCA4-72A0-6C4D-8CEF-5297E90E2E18}">
      <dgm:prSet/>
      <dgm:spPr/>
    </dgm:pt>
    <dgm:pt modelId="{4E7E9C69-DDE6-CB47-B41F-C36FFD1986C2}" type="sibTrans" cxnId="{DDA9CCA4-72A0-6C4D-8CEF-5297E90E2E18}">
      <dgm:prSet/>
      <dgm:spPr/>
    </dgm:pt>
    <dgm:pt modelId="{603806FC-7206-DF48-88F6-DC20AAFACEC6}">
      <dgm:prSet/>
      <dgm:spPr/>
      <dgm:t>
        <a:bodyPr/>
        <a:lstStyle/>
        <a:p>
          <a:pPr rtl="0"/>
          <a:r>
            <a:rPr lang="en-US" dirty="0"/>
            <a:t>What evidence is lacking, inconclusive, contradictory, or too small-scale to be generalizable?</a:t>
          </a:r>
        </a:p>
      </dgm:t>
    </dgm:pt>
    <dgm:pt modelId="{0427091D-7393-7442-A26C-BA17B197AA50}" type="parTrans" cxnId="{E3347DA8-8D2B-FB48-BC20-3F334E1AB64B}">
      <dgm:prSet/>
      <dgm:spPr/>
      <dgm:t>
        <a:bodyPr/>
        <a:lstStyle/>
        <a:p>
          <a:endParaRPr lang="en-US"/>
        </a:p>
      </dgm:t>
    </dgm:pt>
    <dgm:pt modelId="{4F7FF5D7-1E1D-754A-94B7-7ED8DE2930B4}" type="sibTrans" cxnId="{E3347DA8-8D2B-FB48-BC20-3F334E1AB64B}">
      <dgm:prSet/>
      <dgm:spPr/>
      <dgm:t>
        <a:bodyPr/>
        <a:lstStyle/>
        <a:p>
          <a:endParaRPr lang="en-US"/>
        </a:p>
      </dgm:t>
    </dgm:pt>
    <dgm:pt modelId="{DF4A9DAB-14D7-2A45-B431-60265D684D27}">
      <dgm:prSet/>
      <dgm:spPr/>
      <dgm:t>
        <a:bodyPr/>
        <a:lstStyle/>
        <a:p>
          <a:pPr rtl="0"/>
          <a:endParaRPr lang="en-US" dirty="0"/>
        </a:p>
      </dgm:t>
    </dgm:pt>
    <dgm:pt modelId="{B35DDD27-1527-2745-A5FA-77713D9CCC2C}" type="parTrans" cxnId="{3D03FA7A-7B96-794A-BFB1-8785300B32DF}">
      <dgm:prSet/>
      <dgm:spPr/>
      <dgm:t>
        <a:bodyPr/>
        <a:lstStyle/>
        <a:p>
          <a:endParaRPr lang="en-US"/>
        </a:p>
      </dgm:t>
    </dgm:pt>
    <dgm:pt modelId="{56763805-9D20-B94A-9EF9-36DC02A4BE32}" type="sibTrans" cxnId="{3D03FA7A-7B96-794A-BFB1-8785300B32DF}">
      <dgm:prSet/>
      <dgm:spPr/>
      <dgm:t>
        <a:bodyPr/>
        <a:lstStyle/>
        <a:p>
          <a:endParaRPr lang="en-US"/>
        </a:p>
      </dgm:t>
    </dgm:pt>
    <dgm:pt modelId="{CB49B2E7-B8EC-8E47-945D-80DD68782E80}" type="pres">
      <dgm:prSet presAssocID="{C1ECC300-A751-4E89-BF22-A4280963D483}" presName="vert0" presStyleCnt="0">
        <dgm:presLayoutVars>
          <dgm:dir/>
          <dgm:animOne val="branch"/>
          <dgm:animLvl val="lvl"/>
        </dgm:presLayoutVars>
      </dgm:prSet>
      <dgm:spPr/>
    </dgm:pt>
    <dgm:pt modelId="{3098F82D-C95F-3548-840C-1DD2139E208E}" type="pres">
      <dgm:prSet presAssocID="{ADAD13E4-9CB2-4AC8-9953-5D231CDF245A}" presName="thickLine" presStyleLbl="alignNode1" presStyleIdx="0" presStyleCnt="8"/>
      <dgm:spPr/>
    </dgm:pt>
    <dgm:pt modelId="{56A11BA6-E0C8-9548-8F8E-ABA94F954B48}" type="pres">
      <dgm:prSet presAssocID="{ADAD13E4-9CB2-4AC8-9953-5D231CDF245A}" presName="horz1" presStyleCnt="0"/>
      <dgm:spPr/>
    </dgm:pt>
    <dgm:pt modelId="{08F73B38-5471-DC4B-BD76-835736AA6EDA}" type="pres">
      <dgm:prSet presAssocID="{ADAD13E4-9CB2-4AC8-9953-5D231CDF245A}" presName="tx1" presStyleLbl="revTx" presStyleIdx="0" presStyleCnt="8"/>
      <dgm:spPr/>
    </dgm:pt>
    <dgm:pt modelId="{361CD3E3-2208-764F-BEF7-3AC1626F81CE}" type="pres">
      <dgm:prSet presAssocID="{ADAD13E4-9CB2-4AC8-9953-5D231CDF245A}" presName="vert1" presStyleCnt="0"/>
      <dgm:spPr/>
    </dgm:pt>
    <dgm:pt modelId="{20B01FB9-E39B-D041-A0B0-88AF1DA063F7}" type="pres">
      <dgm:prSet presAssocID="{5030E24A-47A4-447A-BB7B-F7898F53B77D}" presName="thickLine" presStyleLbl="alignNode1" presStyleIdx="1" presStyleCnt="8"/>
      <dgm:spPr/>
    </dgm:pt>
    <dgm:pt modelId="{3A311F51-1554-C245-976C-96F0BF64C04A}" type="pres">
      <dgm:prSet presAssocID="{5030E24A-47A4-447A-BB7B-F7898F53B77D}" presName="horz1" presStyleCnt="0"/>
      <dgm:spPr/>
    </dgm:pt>
    <dgm:pt modelId="{548DC820-FE5B-A640-A614-3A7D07D53F5B}" type="pres">
      <dgm:prSet presAssocID="{5030E24A-47A4-447A-BB7B-F7898F53B77D}" presName="tx1" presStyleLbl="revTx" presStyleIdx="1" presStyleCnt="8"/>
      <dgm:spPr/>
    </dgm:pt>
    <dgm:pt modelId="{158B8017-B688-7446-BDA0-3347FE605596}" type="pres">
      <dgm:prSet presAssocID="{5030E24A-47A4-447A-BB7B-F7898F53B77D}" presName="vert1" presStyleCnt="0"/>
      <dgm:spPr/>
    </dgm:pt>
    <dgm:pt modelId="{FAF6ABAF-3148-3C45-BF7A-ADCB91FFDC52}" type="pres">
      <dgm:prSet presAssocID="{E09EEB75-9CEB-4027-B9F3-43EFB8D2B9EB}" presName="thickLine" presStyleLbl="alignNode1" presStyleIdx="2" presStyleCnt="8"/>
      <dgm:spPr/>
    </dgm:pt>
    <dgm:pt modelId="{7E0365AD-34CD-1044-B6E7-F1B8E70530CE}" type="pres">
      <dgm:prSet presAssocID="{E09EEB75-9CEB-4027-B9F3-43EFB8D2B9EB}" presName="horz1" presStyleCnt="0"/>
      <dgm:spPr/>
    </dgm:pt>
    <dgm:pt modelId="{5710B293-2110-7F42-BF37-1D7515FC5D93}" type="pres">
      <dgm:prSet presAssocID="{E09EEB75-9CEB-4027-B9F3-43EFB8D2B9EB}" presName="tx1" presStyleLbl="revTx" presStyleIdx="2" presStyleCnt="8"/>
      <dgm:spPr/>
    </dgm:pt>
    <dgm:pt modelId="{56FD1064-AC4F-4E4E-A159-F4FB5066A2D8}" type="pres">
      <dgm:prSet presAssocID="{E09EEB75-9CEB-4027-B9F3-43EFB8D2B9EB}" presName="vert1" presStyleCnt="0"/>
      <dgm:spPr/>
    </dgm:pt>
    <dgm:pt modelId="{6F9207D2-1694-4A44-896F-CCA209D35055}" type="pres">
      <dgm:prSet presAssocID="{6D2B0B15-EA31-4EEA-BF30-4AD6BA0CD4C9}" presName="thickLine" presStyleLbl="alignNode1" presStyleIdx="3" presStyleCnt="8"/>
      <dgm:spPr/>
    </dgm:pt>
    <dgm:pt modelId="{87556BCC-3D6D-B342-BC99-C5262EDC68EC}" type="pres">
      <dgm:prSet presAssocID="{6D2B0B15-EA31-4EEA-BF30-4AD6BA0CD4C9}" presName="horz1" presStyleCnt="0"/>
      <dgm:spPr/>
    </dgm:pt>
    <dgm:pt modelId="{79E70F6A-0164-7D46-B11D-C97752F4F99A}" type="pres">
      <dgm:prSet presAssocID="{6D2B0B15-EA31-4EEA-BF30-4AD6BA0CD4C9}" presName="tx1" presStyleLbl="revTx" presStyleIdx="3" presStyleCnt="8"/>
      <dgm:spPr/>
    </dgm:pt>
    <dgm:pt modelId="{96C6D450-A5C0-E24C-BFB5-9939F023681A}" type="pres">
      <dgm:prSet presAssocID="{6D2B0B15-EA31-4EEA-BF30-4AD6BA0CD4C9}" presName="vert1" presStyleCnt="0"/>
      <dgm:spPr/>
    </dgm:pt>
    <dgm:pt modelId="{7F83F631-59F1-0F4D-B5AB-20F9B91F6174}" type="pres">
      <dgm:prSet presAssocID="{3E1F236F-E37F-477B-82EC-8ADEDC592B7B}" presName="thickLine" presStyleLbl="alignNode1" presStyleIdx="4" presStyleCnt="8"/>
      <dgm:spPr/>
    </dgm:pt>
    <dgm:pt modelId="{71D00734-2212-6943-8333-16C6532B8202}" type="pres">
      <dgm:prSet presAssocID="{3E1F236F-E37F-477B-82EC-8ADEDC592B7B}" presName="horz1" presStyleCnt="0"/>
      <dgm:spPr/>
    </dgm:pt>
    <dgm:pt modelId="{517A165D-2C1F-954D-BDB9-B05582BD59A4}" type="pres">
      <dgm:prSet presAssocID="{3E1F236F-E37F-477B-82EC-8ADEDC592B7B}" presName="tx1" presStyleLbl="revTx" presStyleIdx="4" presStyleCnt="8"/>
      <dgm:spPr/>
    </dgm:pt>
    <dgm:pt modelId="{34191D4D-5991-6C4F-8AF7-ADA7DA630C42}" type="pres">
      <dgm:prSet presAssocID="{3E1F236F-E37F-477B-82EC-8ADEDC592B7B}" presName="vert1" presStyleCnt="0"/>
      <dgm:spPr/>
    </dgm:pt>
    <dgm:pt modelId="{0D8BA32E-3765-AE4A-825C-2851DEA7FAE5}" type="pres">
      <dgm:prSet presAssocID="{885BE6F1-7C4B-4C4E-80CC-5A5B4103BE9F}" presName="thickLine" presStyleLbl="alignNode1" presStyleIdx="5" presStyleCnt="8"/>
      <dgm:spPr/>
    </dgm:pt>
    <dgm:pt modelId="{108F8FAD-0A6F-8D47-BDFD-00C1C900A0B6}" type="pres">
      <dgm:prSet presAssocID="{885BE6F1-7C4B-4C4E-80CC-5A5B4103BE9F}" presName="horz1" presStyleCnt="0"/>
      <dgm:spPr/>
    </dgm:pt>
    <dgm:pt modelId="{596319A8-1455-414E-99EE-7F89EAB2D537}" type="pres">
      <dgm:prSet presAssocID="{885BE6F1-7C4B-4C4E-80CC-5A5B4103BE9F}" presName="tx1" presStyleLbl="revTx" presStyleIdx="5" presStyleCnt="8"/>
      <dgm:spPr/>
    </dgm:pt>
    <dgm:pt modelId="{C4F2ADB1-9229-A248-A1D8-AF31B98816F0}" type="pres">
      <dgm:prSet presAssocID="{885BE6F1-7C4B-4C4E-80CC-5A5B4103BE9F}" presName="vert1" presStyleCnt="0"/>
      <dgm:spPr/>
    </dgm:pt>
    <dgm:pt modelId="{722ADDFA-3D46-CA40-A242-870BFD3EE655}" type="pres">
      <dgm:prSet presAssocID="{603806FC-7206-DF48-88F6-DC20AAFACEC6}" presName="thickLine" presStyleLbl="alignNode1" presStyleIdx="6" presStyleCnt="8"/>
      <dgm:spPr/>
    </dgm:pt>
    <dgm:pt modelId="{F5B749F6-8646-9441-978A-E129B35B0C22}" type="pres">
      <dgm:prSet presAssocID="{603806FC-7206-DF48-88F6-DC20AAFACEC6}" presName="horz1" presStyleCnt="0"/>
      <dgm:spPr/>
    </dgm:pt>
    <dgm:pt modelId="{5F9CF7B3-882F-F941-8B01-3E31FDF1056F}" type="pres">
      <dgm:prSet presAssocID="{603806FC-7206-DF48-88F6-DC20AAFACEC6}" presName="tx1" presStyleLbl="revTx" presStyleIdx="6" presStyleCnt="8"/>
      <dgm:spPr/>
    </dgm:pt>
    <dgm:pt modelId="{6EAAEC10-6E18-FA4E-964D-33CE04B197EB}" type="pres">
      <dgm:prSet presAssocID="{603806FC-7206-DF48-88F6-DC20AAFACEC6}" presName="vert1" presStyleCnt="0"/>
      <dgm:spPr/>
    </dgm:pt>
    <dgm:pt modelId="{6E944491-E86F-EC4E-B848-965B6A5954AC}" type="pres">
      <dgm:prSet presAssocID="{DF4A9DAB-14D7-2A45-B431-60265D684D27}" presName="thickLine" presStyleLbl="alignNode1" presStyleIdx="7" presStyleCnt="8"/>
      <dgm:spPr/>
    </dgm:pt>
    <dgm:pt modelId="{58F7A708-1B4D-CC46-9AB0-36342F5E085C}" type="pres">
      <dgm:prSet presAssocID="{DF4A9DAB-14D7-2A45-B431-60265D684D27}" presName="horz1" presStyleCnt="0"/>
      <dgm:spPr/>
    </dgm:pt>
    <dgm:pt modelId="{0EB3A574-84BE-2641-AE0C-3E3F4C8B1470}" type="pres">
      <dgm:prSet presAssocID="{DF4A9DAB-14D7-2A45-B431-60265D684D27}" presName="tx1" presStyleLbl="revTx" presStyleIdx="7" presStyleCnt="8"/>
      <dgm:spPr/>
    </dgm:pt>
    <dgm:pt modelId="{52D8348D-DFC4-4045-86C3-D9910B00AEFB}" type="pres">
      <dgm:prSet presAssocID="{DF4A9DAB-14D7-2A45-B431-60265D684D27}" presName="vert1" presStyleCnt="0"/>
      <dgm:spPr/>
    </dgm:pt>
  </dgm:ptLst>
  <dgm:cxnLst>
    <dgm:cxn modelId="{3B3B3B03-C3F2-4B18-85E8-CD122941F5B1}" srcId="{C1ECC300-A751-4E89-BF22-A4280963D483}" destId="{6D2B0B15-EA31-4EEA-BF30-4AD6BA0CD4C9}" srcOrd="3" destOrd="0" parTransId="{D2D5349A-42B7-48C6-934E-7BBF33901DE9}" sibTransId="{AF3C828B-70C3-45F5-9083-C283942E38A7}"/>
    <dgm:cxn modelId="{6B2A2E12-123D-8846-A692-81FDF08473DB}" type="presOf" srcId="{603806FC-7206-DF48-88F6-DC20AAFACEC6}" destId="{5F9CF7B3-882F-F941-8B01-3E31FDF1056F}" srcOrd="0" destOrd="0" presId="urn:microsoft.com/office/officeart/2008/layout/LinedList"/>
    <dgm:cxn modelId="{7CA0CB21-9B72-1947-9E7E-F01B20A58F45}" type="presOf" srcId="{DF4A9DAB-14D7-2A45-B431-60265D684D27}" destId="{0EB3A574-84BE-2641-AE0C-3E3F4C8B1470}" srcOrd="0" destOrd="0" presId="urn:microsoft.com/office/officeart/2008/layout/LinedList"/>
    <dgm:cxn modelId="{6F66C337-56CF-3C4E-83A7-8EF5165E9529}" type="presOf" srcId="{6D2B0B15-EA31-4EEA-BF30-4AD6BA0CD4C9}" destId="{79E70F6A-0164-7D46-B11D-C97752F4F99A}" srcOrd="0" destOrd="0" presId="urn:microsoft.com/office/officeart/2008/layout/LinedList"/>
    <dgm:cxn modelId="{9A7A226A-47AB-4466-BA98-855EE1C486EE}" srcId="{C1ECC300-A751-4E89-BF22-A4280963D483}" destId="{E09EEB75-9CEB-4027-B9F3-43EFB8D2B9EB}" srcOrd="2" destOrd="0" parTransId="{E71D2214-03D8-4D2C-927D-D0AD005830A2}" sibTransId="{CDD99FC7-71C9-428E-B485-6B91E3371420}"/>
    <dgm:cxn modelId="{D2F7506B-BACB-433B-9E08-662C471272EC}" srcId="{C1ECC300-A751-4E89-BF22-A4280963D483}" destId="{5030E24A-47A4-447A-BB7B-F7898F53B77D}" srcOrd="1" destOrd="0" parTransId="{C928D4A5-383E-48DD-B735-3A4C68818BFF}" sibTransId="{122A834A-952D-4C3B-BB6D-6BE84F824975}"/>
    <dgm:cxn modelId="{3D03FA7A-7B96-794A-BFB1-8785300B32DF}" srcId="{C1ECC300-A751-4E89-BF22-A4280963D483}" destId="{DF4A9DAB-14D7-2A45-B431-60265D684D27}" srcOrd="7" destOrd="0" parTransId="{B35DDD27-1527-2745-A5FA-77713D9CCC2C}" sibTransId="{56763805-9D20-B94A-9EF9-36DC02A4BE32}"/>
    <dgm:cxn modelId="{F09D628A-E5A2-4CD4-8D9A-A027FA32275F}" srcId="{C1ECC300-A751-4E89-BF22-A4280963D483}" destId="{3E1F236F-E37F-477B-82EC-8ADEDC592B7B}" srcOrd="4" destOrd="0" parTransId="{358678CE-D3D5-4E31-A05D-1E0B1FBFB89E}" sibTransId="{A996993B-8D83-42F5-A04F-6D1AA32E567B}"/>
    <dgm:cxn modelId="{DDA9CCA4-72A0-6C4D-8CEF-5297E90E2E18}" srcId="{C1ECC300-A751-4E89-BF22-A4280963D483}" destId="{885BE6F1-7C4B-4C4E-80CC-5A5B4103BE9F}" srcOrd="5" destOrd="0" parTransId="{8EF632E0-A090-E64E-B26E-9AF06C18FC09}" sibTransId="{4E7E9C69-DDE6-CB47-B41F-C36FFD1986C2}"/>
    <dgm:cxn modelId="{E3347DA8-8D2B-FB48-BC20-3F334E1AB64B}" srcId="{C1ECC300-A751-4E89-BF22-A4280963D483}" destId="{603806FC-7206-DF48-88F6-DC20AAFACEC6}" srcOrd="6" destOrd="0" parTransId="{0427091D-7393-7442-A26C-BA17B197AA50}" sibTransId="{4F7FF5D7-1E1D-754A-94B7-7ED8DE2930B4}"/>
    <dgm:cxn modelId="{8EAEFDBC-C110-8644-AFDC-05F895A86648}" type="presOf" srcId="{C1ECC300-A751-4E89-BF22-A4280963D483}" destId="{CB49B2E7-B8EC-8E47-945D-80DD68782E80}" srcOrd="0" destOrd="0" presId="urn:microsoft.com/office/officeart/2008/layout/LinedList"/>
    <dgm:cxn modelId="{A04264CF-A4CF-F343-9080-AFE20DF30DBA}" type="presOf" srcId="{5030E24A-47A4-447A-BB7B-F7898F53B77D}" destId="{548DC820-FE5B-A640-A614-3A7D07D53F5B}" srcOrd="0" destOrd="0" presId="urn:microsoft.com/office/officeart/2008/layout/LinedList"/>
    <dgm:cxn modelId="{A8B9E4D3-43DA-0D48-9B30-34D791071EAB}" type="presOf" srcId="{885BE6F1-7C4B-4C4E-80CC-5A5B4103BE9F}" destId="{596319A8-1455-414E-99EE-7F89EAB2D537}" srcOrd="0" destOrd="0" presId="urn:microsoft.com/office/officeart/2008/layout/LinedList"/>
    <dgm:cxn modelId="{D890A8DA-B4EC-DA4C-957B-2914AA4724ED}" type="presOf" srcId="{E09EEB75-9CEB-4027-B9F3-43EFB8D2B9EB}" destId="{5710B293-2110-7F42-BF37-1D7515FC5D93}" srcOrd="0" destOrd="0" presId="urn:microsoft.com/office/officeart/2008/layout/LinedList"/>
    <dgm:cxn modelId="{C4F775E8-4332-6644-AB50-01F399A7BB8E}" type="presOf" srcId="{3E1F236F-E37F-477B-82EC-8ADEDC592B7B}" destId="{517A165D-2C1F-954D-BDB9-B05582BD59A4}" srcOrd="0" destOrd="0" presId="urn:microsoft.com/office/officeart/2008/layout/LinedList"/>
    <dgm:cxn modelId="{A60C93E8-FBD8-46DD-B692-C4F74B543474}" srcId="{C1ECC300-A751-4E89-BF22-A4280963D483}" destId="{ADAD13E4-9CB2-4AC8-9953-5D231CDF245A}" srcOrd="0" destOrd="0" parTransId="{53928134-C7C5-49CD-95A1-7F790F41DEF4}" sibTransId="{EBB37288-95E4-4B82-8518-11159E022727}"/>
    <dgm:cxn modelId="{07671FEB-72FC-D440-9FD5-A2B8E5E9BDB2}" type="presOf" srcId="{ADAD13E4-9CB2-4AC8-9953-5D231CDF245A}" destId="{08F73B38-5471-DC4B-BD76-835736AA6EDA}" srcOrd="0" destOrd="0" presId="urn:microsoft.com/office/officeart/2008/layout/LinedList"/>
    <dgm:cxn modelId="{D8A314BB-5DDD-2A46-85A8-5907A07D5176}" type="presParOf" srcId="{CB49B2E7-B8EC-8E47-945D-80DD68782E80}" destId="{3098F82D-C95F-3548-840C-1DD2139E208E}" srcOrd="0" destOrd="0" presId="urn:microsoft.com/office/officeart/2008/layout/LinedList"/>
    <dgm:cxn modelId="{5CCE53C3-0EA7-9648-870A-DD608BE58ACD}" type="presParOf" srcId="{CB49B2E7-B8EC-8E47-945D-80DD68782E80}" destId="{56A11BA6-E0C8-9548-8F8E-ABA94F954B48}" srcOrd="1" destOrd="0" presId="urn:microsoft.com/office/officeart/2008/layout/LinedList"/>
    <dgm:cxn modelId="{0599F9F1-F074-9C49-8253-86CA0FA4A4DE}" type="presParOf" srcId="{56A11BA6-E0C8-9548-8F8E-ABA94F954B48}" destId="{08F73B38-5471-DC4B-BD76-835736AA6EDA}" srcOrd="0" destOrd="0" presId="urn:microsoft.com/office/officeart/2008/layout/LinedList"/>
    <dgm:cxn modelId="{373CBF4A-A967-3942-A000-49DA017A3ABA}" type="presParOf" srcId="{56A11BA6-E0C8-9548-8F8E-ABA94F954B48}" destId="{361CD3E3-2208-764F-BEF7-3AC1626F81CE}" srcOrd="1" destOrd="0" presId="urn:microsoft.com/office/officeart/2008/layout/LinedList"/>
    <dgm:cxn modelId="{C72CB3AD-CEE8-DB45-A2BB-684698F2B811}" type="presParOf" srcId="{CB49B2E7-B8EC-8E47-945D-80DD68782E80}" destId="{20B01FB9-E39B-D041-A0B0-88AF1DA063F7}" srcOrd="2" destOrd="0" presId="urn:microsoft.com/office/officeart/2008/layout/LinedList"/>
    <dgm:cxn modelId="{C15F0035-6B2D-764C-986E-D06831173711}" type="presParOf" srcId="{CB49B2E7-B8EC-8E47-945D-80DD68782E80}" destId="{3A311F51-1554-C245-976C-96F0BF64C04A}" srcOrd="3" destOrd="0" presId="urn:microsoft.com/office/officeart/2008/layout/LinedList"/>
    <dgm:cxn modelId="{7B6C4E5D-185B-2E4C-8AE4-71C51D88CFD4}" type="presParOf" srcId="{3A311F51-1554-C245-976C-96F0BF64C04A}" destId="{548DC820-FE5B-A640-A614-3A7D07D53F5B}" srcOrd="0" destOrd="0" presId="urn:microsoft.com/office/officeart/2008/layout/LinedList"/>
    <dgm:cxn modelId="{2AEB6FE6-93F6-EF48-8DF6-40F6C7E5285D}" type="presParOf" srcId="{3A311F51-1554-C245-976C-96F0BF64C04A}" destId="{158B8017-B688-7446-BDA0-3347FE605596}" srcOrd="1" destOrd="0" presId="urn:microsoft.com/office/officeart/2008/layout/LinedList"/>
    <dgm:cxn modelId="{466A4C4E-EF13-5E44-B603-29522148FABE}" type="presParOf" srcId="{CB49B2E7-B8EC-8E47-945D-80DD68782E80}" destId="{FAF6ABAF-3148-3C45-BF7A-ADCB91FFDC52}" srcOrd="4" destOrd="0" presId="urn:microsoft.com/office/officeart/2008/layout/LinedList"/>
    <dgm:cxn modelId="{09EF6728-0829-1242-B0E0-D5CEE003AF42}" type="presParOf" srcId="{CB49B2E7-B8EC-8E47-945D-80DD68782E80}" destId="{7E0365AD-34CD-1044-B6E7-F1B8E70530CE}" srcOrd="5" destOrd="0" presId="urn:microsoft.com/office/officeart/2008/layout/LinedList"/>
    <dgm:cxn modelId="{24B4A70D-9545-4B4B-96AC-5AC82F4FF881}" type="presParOf" srcId="{7E0365AD-34CD-1044-B6E7-F1B8E70530CE}" destId="{5710B293-2110-7F42-BF37-1D7515FC5D93}" srcOrd="0" destOrd="0" presId="urn:microsoft.com/office/officeart/2008/layout/LinedList"/>
    <dgm:cxn modelId="{185FBE20-FFF8-9B41-A7C0-A121C6C1FC36}" type="presParOf" srcId="{7E0365AD-34CD-1044-B6E7-F1B8E70530CE}" destId="{56FD1064-AC4F-4E4E-A159-F4FB5066A2D8}" srcOrd="1" destOrd="0" presId="urn:microsoft.com/office/officeart/2008/layout/LinedList"/>
    <dgm:cxn modelId="{217C0E64-E393-A641-8586-F32F2BD07BB9}" type="presParOf" srcId="{CB49B2E7-B8EC-8E47-945D-80DD68782E80}" destId="{6F9207D2-1694-4A44-896F-CCA209D35055}" srcOrd="6" destOrd="0" presId="urn:microsoft.com/office/officeart/2008/layout/LinedList"/>
    <dgm:cxn modelId="{753A8FE6-9300-8E46-BD9E-FEB33D365D9F}" type="presParOf" srcId="{CB49B2E7-B8EC-8E47-945D-80DD68782E80}" destId="{87556BCC-3D6D-B342-BC99-C5262EDC68EC}" srcOrd="7" destOrd="0" presId="urn:microsoft.com/office/officeart/2008/layout/LinedList"/>
    <dgm:cxn modelId="{9ED06D24-AE05-ED4D-9D1A-9B7553E9D7CF}" type="presParOf" srcId="{87556BCC-3D6D-B342-BC99-C5262EDC68EC}" destId="{79E70F6A-0164-7D46-B11D-C97752F4F99A}" srcOrd="0" destOrd="0" presId="urn:microsoft.com/office/officeart/2008/layout/LinedList"/>
    <dgm:cxn modelId="{7A4D2951-2E90-E74D-A2C1-1165542308B9}" type="presParOf" srcId="{87556BCC-3D6D-B342-BC99-C5262EDC68EC}" destId="{96C6D450-A5C0-E24C-BFB5-9939F023681A}" srcOrd="1" destOrd="0" presId="urn:microsoft.com/office/officeart/2008/layout/LinedList"/>
    <dgm:cxn modelId="{D4FECE47-A438-E946-BD5A-4799B798BD8D}" type="presParOf" srcId="{CB49B2E7-B8EC-8E47-945D-80DD68782E80}" destId="{7F83F631-59F1-0F4D-B5AB-20F9B91F6174}" srcOrd="8" destOrd="0" presId="urn:microsoft.com/office/officeart/2008/layout/LinedList"/>
    <dgm:cxn modelId="{6EE507E6-52D6-A944-963F-BE82A85CB07D}" type="presParOf" srcId="{CB49B2E7-B8EC-8E47-945D-80DD68782E80}" destId="{71D00734-2212-6943-8333-16C6532B8202}" srcOrd="9" destOrd="0" presId="urn:microsoft.com/office/officeart/2008/layout/LinedList"/>
    <dgm:cxn modelId="{6A5203C4-BE7C-804B-AE85-9B212ECCBF94}" type="presParOf" srcId="{71D00734-2212-6943-8333-16C6532B8202}" destId="{517A165D-2C1F-954D-BDB9-B05582BD59A4}" srcOrd="0" destOrd="0" presId="urn:microsoft.com/office/officeart/2008/layout/LinedList"/>
    <dgm:cxn modelId="{06566522-B719-BE4A-9489-DAA24E325076}" type="presParOf" srcId="{71D00734-2212-6943-8333-16C6532B8202}" destId="{34191D4D-5991-6C4F-8AF7-ADA7DA630C42}" srcOrd="1" destOrd="0" presId="urn:microsoft.com/office/officeart/2008/layout/LinedList"/>
    <dgm:cxn modelId="{428FE78E-8AA2-6846-9151-45B793EFA0AD}" type="presParOf" srcId="{CB49B2E7-B8EC-8E47-945D-80DD68782E80}" destId="{0D8BA32E-3765-AE4A-825C-2851DEA7FAE5}" srcOrd="10" destOrd="0" presId="urn:microsoft.com/office/officeart/2008/layout/LinedList"/>
    <dgm:cxn modelId="{11A64F02-1FB2-4B40-B0BD-1C5554E1E9A0}" type="presParOf" srcId="{CB49B2E7-B8EC-8E47-945D-80DD68782E80}" destId="{108F8FAD-0A6F-8D47-BDFD-00C1C900A0B6}" srcOrd="11" destOrd="0" presId="urn:microsoft.com/office/officeart/2008/layout/LinedList"/>
    <dgm:cxn modelId="{C8B4E707-C2E1-354F-8B8C-813C3479E197}" type="presParOf" srcId="{108F8FAD-0A6F-8D47-BDFD-00C1C900A0B6}" destId="{596319A8-1455-414E-99EE-7F89EAB2D537}" srcOrd="0" destOrd="0" presId="urn:microsoft.com/office/officeart/2008/layout/LinedList"/>
    <dgm:cxn modelId="{3AB337E8-F3C5-DB49-B5D7-4C3BA7DB92AF}" type="presParOf" srcId="{108F8FAD-0A6F-8D47-BDFD-00C1C900A0B6}" destId="{C4F2ADB1-9229-A248-A1D8-AF31B98816F0}" srcOrd="1" destOrd="0" presId="urn:microsoft.com/office/officeart/2008/layout/LinedList"/>
    <dgm:cxn modelId="{A3F368FE-71DC-D449-8D1C-94B692EFD34E}" type="presParOf" srcId="{CB49B2E7-B8EC-8E47-945D-80DD68782E80}" destId="{722ADDFA-3D46-CA40-A242-870BFD3EE655}" srcOrd="12" destOrd="0" presId="urn:microsoft.com/office/officeart/2008/layout/LinedList"/>
    <dgm:cxn modelId="{CBF48974-90C4-D04A-BAD1-D930ECC81C2E}" type="presParOf" srcId="{CB49B2E7-B8EC-8E47-945D-80DD68782E80}" destId="{F5B749F6-8646-9441-978A-E129B35B0C22}" srcOrd="13" destOrd="0" presId="urn:microsoft.com/office/officeart/2008/layout/LinedList"/>
    <dgm:cxn modelId="{9ED4832E-1C30-1949-AEA8-A5C6B1319FF2}" type="presParOf" srcId="{F5B749F6-8646-9441-978A-E129B35B0C22}" destId="{5F9CF7B3-882F-F941-8B01-3E31FDF1056F}" srcOrd="0" destOrd="0" presId="urn:microsoft.com/office/officeart/2008/layout/LinedList"/>
    <dgm:cxn modelId="{F83472BC-47EF-1844-B346-C0686E4B2BBB}" type="presParOf" srcId="{F5B749F6-8646-9441-978A-E129B35B0C22}" destId="{6EAAEC10-6E18-FA4E-964D-33CE04B197EB}" srcOrd="1" destOrd="0" presId="urn:microsoft.com/office/officeart/2008/layout/LinedList"/>
    <dgm:cxn modelId="{DD7B6E6C-4A73-9E4A-8B1F-85FC74BC6F6E}" type="presParOf" srcId="{CB49B2E7-B8EC-8E47-945D-80DD68782E80}" destId="{6E944491-E86F-EC4E-B848-965B6A5954AC}" srcOrd="14" destOrd="0" presId="urn:microsoft.com/office/officeart/2008/layout/LinedList"/>
    <dgm:cxn modelId="{15B27DEC-F291-9C4B-9065-A16ED63CE0A5}" type="presParOf" srcId="{CB49B2E7-B8EC-8E47-945D-80DD68782E80}" destId="{58F7A708-1B4D-CC46-9AB0-36342F5E085C}" srcOrd="15" destOrd="0" presId="urn:microsoft.com/office/officeart/2008/layout/LinedList"/>
    <dgm:cxn modelId="{142ECACE-97FC-F54D-80E5-3601EF0058C3}" type="presParOf" srcId="{58F7A708-1B4D-CC46-9AB0-36342F5E085C}" destId="{0EB3A574-84BE-2641-AE0C-3E3F4C8B1470}" srcOrd="0" destOrd="0" presId="urn:microsoft.com/office/officeart/2008/layout/LinedList"/>
    <dgm:cxn modelId="{8ABE6AFB-A85F-AA4F-ABDB-5011ED25FFBA}" type="presParOf" srcId="{58F7A708-1B4D-CC46-9AB0-36342F5E085C}" destId="{52D8348D-DFC4-4045-86C3-D9910B00AE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401203-9A3F-4AFA-A821-57CB0E0B0DA0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FB8D118-5E27-4887-9F70-E3126792FFFF}">
      <dgm:prSet custT="1"/>
      <dgm:spPr/>
      <dgm:t>
        <a:bodyPr/>
        <a:lstStyle/>
        <a:p>
          <a:r>
            <a:rPr lang="en-US" sz="4000" b="1" i="0" dirty="0"/>
            <a:t>Introduction</a:t>
          </a:r>
        </a:p>
        <a:p>
          <a:r>
            <a:rPr lang="en-US" sz="2400" b="1" i="0" dirty="0"/>
            <a:t>Thesis Statement</a:t>
          </a:r>
          <a:endParaRPr lang="en-US" sz="2400" dirty="0"/>
        </a:p>
      </dgm:t>
    </dgm:pt>
    <dgm:pt modelId="{B1077A67-8106-4C30-AC3B-79D51B1B3A50}" type="parTrans" cxnId="{54A89538-11A0-4172-88F2-E1AEB1CA4550}">
      <dgm:prSet/>
      <dgm:spPr/>
      <dgm:t>
        <a:bodyPr/>
        <a:lstStyle/>
        <a:p>
          <a:endParaRPr lang="en-US"/>
        </a:p>
      </dgm:t>
    </dgm:pt>
    <dgm:pt modelId="{2B261BE1-550D-43F4-A0E6-B3648BF0998A}" type="sibTrans" cxnId="{54A89538-11A0-4172-88F2-E1AEB1CA4550}">
      <dgm:prSet/>
      <dgm:spPr/>
      <dgm:t>
        <a:bodyPr/>
        <a:lstStyle/>
        <a:p>
          <a:endParaRPr lang="en-US"/>
        </a:p>
      </dgm:t>
    </dgm:pt>
    <dgm:pt modelId="{F970C86B-9928-4E1F-B55D-F8412BFA15E8}">
      <dgm:prSet custT="1"/>
      <dgm:spPr/>
      <dgm:t>
        <a:bodyPr/>
        <a:lstStyle/>
        <a:p>
          <a:r>
            <a:rPr lang="en-US" sz="4000" b="1" i="0" dirty="0"/>
            <a:t>Body/Support</a:t>
          </a:r>
        </a:p>
        <a:p>
          <a:r>
            <a:rPr lang="en-US" sz="2000" b="1" i="0" dirty="0"/>
            <a:t>Section Headings</a:t>
          </a:r>
        </a:p>
        <a:p>
          <a:r>
            <a:rPr lang="en-US" sz="2000" b="1" i="0" dirty="0"/>
            <a:t>Sub-claims for each paragraph </a:t>
          </a:r>
        </a:p>
        <a:p>
          <a:endParaRPr lang="en-US" sz="2600" dirty="0"/>
        </a:p>
      </dgm:t>
    </dgm:pt>
    <dgm:pt modelId="{24818141-96D6-4640-B3B0-26D50F9DC121}" type="parTrans" cxnId="{3EA5B285-D1FA-47E2-B7F7-96AECB2F7EC7}">
      <dgm:prSet/>
      <dgm:spPr/>
      <dgm:t>
        <a:bodyPr/>
        <a:lstStyle/>
        <a:p>
          <a:endParaRPr lang="en-US"/>
        </a:p>
      </dgm:t>
    </dgm:pt>
    <dgm:pt modelId="{A58B97F9-07EC-430A-B0B3-7E543B111F2E}" type="sibTrans" cxnId="{3EA5B285-D1FA-47E2-B7F7-96AECB2F7EC7}">
      <dgm:prSet/>
      <dgm:spPr/>
      <dgm:t>
        <a:bodyPr/>
        <a:lstStyle/>
        <a:p>
          <a:endParaRPr lang="en-US"/>
        </a:p>
      </dgm:t>
    </dgm:pt>
    <dgm:pt modelId="{0C283912-63F7-4DBC-AFDD-0C7637B76C75}">
      <dgm:prSet custT="1"/>
      <dgm:spPr/>
      <dgm:t>
        <a:bodyPr/>
        <a:lstStyle/>
        <a:p>
          <a:r>
            <a:rPr lang="en-US" sz="4000" b="1" i="0" dirty="0"/>
            <a:t>Conclusion</a:t>
          </a:r>
          <a:endParaRPr lang="en-US" sz="4000" dirty="0"/>
        </a:p>
      </dgm:t>
    </dgm:pt>
    <dgm:pt modelId="{DCC0F197-9C72-4DE7-AF25-8DD571F2B8DA}" type="parTrans" cxnId="{FC57C198-8A16-4267-ACAF-4F16AA75DB1E}">
      <dgm:prSet/>
      <dgm:spPr/>
      <dgm:t>
        <a:bodyPr/>
        <a:lstStyle/>
        <a:p>
          <a:endParaRPr lang="en-US"/>
        </a:p>
      </dgm:t>
    </dgm:pt>
    <dgm:pt modelId="{8A44B2C9-B865-4A99-B1F9-670A1AE43CC5}" type="sibTrans" cxnId="{FC57C198-8A16-4267-ACAF-4F16AA75DB1E}">
      <dgm:prSet/>
      <dgm:spPr/>
      <dgm:t>
        <a:bodyPr/>
        <a:lstStyle/>
        <a:p>
          <a:endParaRPr lang="en-US"/>
        </a:p>
      </dgm:t>
    </dgm:pt>
    <dgm:pt modelId="{6612ECEC-EABF-1247-A9B8-7A1C5985B917}" type="pres">
      <dgm:prSet presAssocID="{5F401203-9A3F-4AFA-A821-57CB0E0B0DA0}" presName="vert0" presStyleCnt="0">
        <dgm:presLayoutVars>
          <dgm:dir/>
          <dgm:animOne val="branch"/>
          <dgm:animLvl val="lvl"/>
        </dgm:presLayoutVars>
      </dgm:prSet>
      <dgm:spPr/>
    </dgm:pt>
    <dgm:pt modelId="{CB8B9DE5-B04D-1547-8E1F-A72C51CCF79F}" type="pres">
      <dgm:prSet presAssocID="{3FB8D118-5E27-4887-9F70-E3126792FFFF}" presName="thickLine" presStyleLbl="alignNode1" presStyleIdx="0" presStyleCnt="3"/>
      <dgm:spPr/>
    </dgm:pt>
    <dgm:pt modelId="{92BE09F1-8240-3947-8645-795BD18A0BC7}" type="pres">
      <dgm:prSet presAssocID="{3FB8D118-5E27-4887-9F70-E3126792FFFF}" presName="horz1" presStyleCnt="0"/>
      <dgm:spPr/>
    </dgm:pt>
    <dgm:pt modelId="{3C9DF943-41A1-C94A-BEF1-689DF9C8A5D0}" type="pres">
      <dgm:prSet presAssocID="{3FB8D118-5E27-4887-9F70-E3126792FFFF}" presName="tx1" presStyleLbl="revTx" presStyleIdx="0" presStyleCnt="3"/>
      <dgm:spPr/>
    </dgm:pt>
    <dgm:pt modelId="{B17F280A-B127-574A-9441-8240CC317CAB}" type="pres">
      <dgm:prSet presAssocID="{3FB8D118-5E27-4887-9F70-E3126792FFFF}" presName="vert1" presStyleCnt="0"/>
      <dgm:spPr/>
    </dgm:pt>
    <dgm:pt modelId="{070DAFE2-5D38-3443-9EFB-DD1CC54974B1}" type="pres">
      <dgm:prSet presAssocID="{F970C86B-9928-4E1F-B55D-F8412BFA15E8}" presName="thickLine" presStyleLbl="alignNode1" presStyleIdx="1" presStyleCnt="3"/>
      <dgm:spPr/>
    </dgm:pt>
    <dgm:pt modelId="{8CF392AB-AD94-C744-ACD1-E3445B1B9E39}" type="pres">
      <dgm:prSet presAssocID="{F970C86B-9928-4E1F-B55D-F8412BFA15E8}" presName="horz1" presStyleCnt="0"/>
      <dgm:spPr/>
    </dgm:pt>
    <dgm:pt modelId="{28F3624D-8555-EF41-B569-6F5E8F0E3448}" type="pres">
      <dgm:prSet presAssocID="{F970C86B-9928-4E1F-B55D-F8412BFA15E8}" presName="tx1" presStyleLbl="revTx" presStyleIdx="1" presStyleCnt="3"/>
      <dgm:spPr/>
    </dgm:pt>
    <dgm:pt modelId="{60DAB981-B80B-E44B-B0DC-9259354B79AB}" type="pres">
      <dgm:prSet presAssocID="{F970C86B-9928-4E1F-B55D-F8412BFA15E8}" presName="vert1" presStyleCnt="0"/>
      <dgm:spPr/>
    </dgm:pt>
    <dgm:pt modelId="{BF16D7AB-3AEF-824B-9609-717B233DBB52}" type="pres">
      <dgm:prSet presAssocID="{0C283912-63F7-4DBC-AFDD-0C7637B76C75}" presName="thickLine" presStyleLbl="alignNode1" presStyleIdx="2" presStyleCnt="3"/>
      <dgm:spPr/>
    </dgm:pt>
    <dgm:pt modelId="{64608287-1432-7044-9F74-454758248AB0}" type="pres">
      <dgm:prSet presAssocID="{0C283912-63F7-4DBC-AFDD-0C7637B76C75}" presName="horz1" presStyleCnt="0"/>
      <dgm:spPr/>
    </dgm:pt>
    <dgm:pt modelId="{B314211F-0D52-834E-BC36-6C390A4956FF}" type="pres">
      <dgm:prSet presAssocID="{0C283912-63F7-4DBC-AFDD-0C7637B76C75}" presName="tx1" presStyleLbl="revTx" presStyleIdx="2" presStyleCnt="3"/>
      <dgm:spPr/>
    </dgm:pt>
    <dgm:pt modelId="{8B202EE7-A670-0542-951F-69AFA413EC33}" type="pres">
      <dgm:prSet presAssocID="{0C283912-63F7-4DBC-AFDD-0C7637B76C75}" presName="vert1" presStyleCnt="0"/>
      <dgm:spPr/>
    </dgm:pt>
  </dgm:ptLst>
  <dgm:cxnLst>
    <dgm:cxn modelId="{5F455C20-4190-E34E-88A6-5D5C78504CA3}" type="presOf" srcId="{5F401203-9A3F-4AFA-A821-57CB0E0B0DA0}" destId="{6612ECEC-EABF-1247-A9B8-7A1C5985B917}" srcOrd="0" destOrd="0" presId="urn:microsoft.com/office/officeart/2008/layout/LinedList"/>
    <dgm:cxn modelId="{54A89538-11A0-4172-88F2-E1AEB1CA4550}" srcId="{5F401203-9A3F-4AFA-A821-57CB0E0B0DA0}" destId="{3FB8D118-5E27-4887-9F70-E3126792FFFF}" srcOrd="0" destOrd="0" parTransId="{B1077A67-8106-4C30-AC3B-79D51B1B3A50}" sibTransId="{2B261BE1-550D-43F4-A0E6-B3648BF0998A}"/>
    <dgm:cxn modelId="{9CAD395F-2C9C-8E4A-A7B9-81BC3AD34D0C}" type="presOf" srcId="{F970C86B-9928-4E1F-B55D-F8412BFA15E8}" destId="{28F3624D-8555-EF41-B569-6F5E8F0E3448}" srcOrd="0" destOrd="0" presId="urn:microsoft.com/office/officeart/2008/layout/LinedList"/>
    <dgm:cxn modelId="{6836DF72-4087-294F-817D-830E852106B9}" type="presOf" srcId="{3FB8D118-5E27-4887-9F70-E3126792FFFF}" destId="{3C9DF943-41A1-C94A-BEF1-689DF9C8A5D0}" srcOrd="0" destOrd="0" presId="urn:microsoft.com/office/officeart/2008/layout/LinedList"/>
    <dgm:cxn modelId="{3EA5B285-D1FA-47E2-B7F7-96AECB2F7EC7}" srcId="{5F401203-9A3F-4AFA-A821-57CB0E0B0DA0}" destId="{F970C86B-9928-4E1F-B55D-F8412BFA15E8}" srcOrd="1" destOrd="0" parTransId="{24818141-96D6-4640-B3B0-26D50F9DC121}" sibTransId="{A58B97F9-07EC-430A-B0B3-7E543B111F2E}"/>
    <dgm:cxn modelId="{FC57C198-8A16-4267-ACAF-4F16AA75DB1E}" srcId="{5F401203-9A3F-4AFA-A821-57CB0E0B0DA0}" destId="{0C283912-63F7-4DBC-AFDD-0C7637B76C75}" srcOrd="2" destOrd="0" parTransId="{DCC0F197-9C72-4DE7-AF25-8DD571F2B8DA}" sibTransId="{8A44B2C9-B865-4A99-B1F9-670A1AE43CC5}"/>
    <dgm:cxn modelId="{FB0CF7A3-2D45-164F-A13B-7CA441034976}" type="presOf" srcId="{0C283912-63F7-4DBC-AFDD-0C7637B76C75}" destId="{B314211F-0D52-834E-BC36-6C390A4956FF}" srcOrd="0" destOrd="0" presId="urn:microsoft.com/office/officeart/2008/layout/LinedList"/>
    <dgm:cxn modelId="{5E5B4567-337B-D745-A1A4-0C337D3EDE6A}" type="presParOf" srcId="{6612ECEC-EABF-1247-A9B8-7A1C5985B917}" destId="{CB8B9DE5-B04D-1547-8E1F-A72C51CCF79F}" srcOrd="0" destOrd="0" presId="urn:microsoft.com/office/officeart/2008/layout/LinedList"/>
    <dgm:cxn modelId="{F0E83FF8-8A5D-A747-BF56-CEAAC9B7B903}" type="presParOf" srcId="{6612ECEC-EABF-1247-A9B8-7A1C5985B917}" destId="{92BE09F1-8240-3947-8645-795BD18A0BC7}" srcOrd="1" destOrd="0" presId="urn:microsoft.com/office/officeart/2008/layout/LinedList"/>
    <dgm:cxn modelId="{6AAB44DD-1AD2-5C4A-B668-AE82451635C7}" type="presParOf" srcId="{92BE09F1-8240-3947-8645-795BD18A0BC7}" destId="{3C9DF943-41A1-C94A-BEF1-689DF9C8A5D0}" srcOrd="0" destOrd="0" presId="urn:microsoft.com/office/officeart/2008/layout/LinedList"/>
    <dgm:cxn modelId="{6A40ED74-5478-2E41-A6C7-5644D31418C2}" type="presParOf" srcId="{92BE09F1-8240-3947-8645-795BD18A0BC7}" destId="{B17F280A-B127-574A-9441-8240CC317CAB}" srcOrd="1" destOrd="0" presId="urn:microsoft.com/office/officeart/2008/layout/LinedList"/>
    <dgm:cxn modelId="{E6D8346F-342B-984D-B062-DC0F04D5079D}" type="presParOf" srcId="{6612ECEC-EABF-1247-A9B8-7A1C5985B917}" destId="{070DAFE2-5D38-3443-9EFB-DD1CC54974B1}" srcOrd="2" destOrd="0" presId="urn:microsoft.com/office/officeart/2008/layout/LinedList"/>
    <dgm:cxn modelId="{84433950-0349-B74C-B95E-0AA3DA06BA6A}" type="presParOf" srcId="{6612ECEC-EABF-1247-A9B8-7A1C5985B917}" destId="{8CF392AB-AD94-C744-ACD1-E3445B1B9E39}" srcOrd="3" destOrd="0" presId="urn:microsoft.com/office/officeart/2008/layout/LinedList"/>
    <dgm:cxn modelId="{263577C9-F3EA-144E-9EFD-82F013538BAC}" type="presParOf" srcId="{8CF392AB-AD94-C744-ACD1-E3445B1B9E39}" destId="{28F3624D-8555-EF41-B569-6F5E8F0E3448}" srcOrd="0" destOrd="0" presId="urn:microsoft.com/office/officeart/2008/layout/LinedList"/>
    <dgm:cxn modelId="{30DF9E56-518D-FE4D-8554-2A4364F5DB1F}" type="presParOf" srcId="{8CF392AB-AD94-C744-ACD1-E3445B1B9E39}" destId="{60DAB981-B80B-E44B-B0DC-9259354B79AB}" srcOrd="1" destOrd="0" presId="urn:microsoft.com/office/officeart/2008/layout/LinedList"/>
    <dgm:cxn modelId="{CEDCE7E5-7576-6445-9330-B9816A4F3663}" type="presParOf" srcId="{6612ECEC-EABF-1247-A9B8-7A1C5985B917}" destId="{BF16D7AB-3AEF-824B-9609-717B233DBB52}" srcOrd="4" destOrd="0" presId="urn:microsoft.com/office/officeart/2008/layout/LinedList"/>
    <dgm:cxn modelId="{50E0F4AE-EFA2-C84D-A785-05892D0C067D}" type="presParOf" srcId="{6612ECEC-EABF-1247-A9B8-7A1C5985B917}" destId="{64608287-1432-7044-9F74-454758248AB0}" srcOrd="5" destOrd="0" presId="urn:microsoft.com/office/officeart/2008/layout/LinedList"/>
    <dgm:cxn modelId="{32014710-EFC7-7244-A4A0-510137CA7D45}" type="presParOf" srcId="{64608287-1432-7044-9F74-454758248AB0}" destId="{B314211F-0D52-834E-BC36-6C390A4956FF}" srcOrd="0" destOrd="0" presId="urn:microsoft.com/office/officeart/2008/layout/LinedList"/>
    <dgm:cxn modelId="{6DC79397-0B70-B34D-8A78-73B006F6C672}" type="presParOf" srcId="{64608287-1432-7044-9F74-454758248AB0}" destId="{8B202EE7-A670-0542-951F-69AFA413EC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09839-EE5F-2D47-AC84-1558C75EB47B}">
      <dsp:nvSpPr>
        <dsp:cNvPr id="0" name=""/>
        <dsp:cNvSpPr/>
      </dsp:nvSpPr>
      <dsp:spPr>
        <a:xfrm>
          <a:off x="0" y="370681"/>
          <a:ext cx="5111749" cy="511174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4C051-7159-6245-A11A-CFCC89C57EBF}">
      <dsp:nvSpPr>
        <dsp:cNvPr id="0" name=""/>
        <dsp:cNvSpPr/>
      </dsp:nvSpPr>
      <dsp:spPr>
        <a:xfrm>
          <a:off x="485616" y="856297"/>
          <a:ext cx="1993582" cy="19935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rgbClr val="FFFF00"/>
              </a:solidFill>
            </a:rPr>
            <a:t>Synthesis</a:t>
          </a:r>
          <a:r>
            <a:rPr lang="en-US" sz="1700" b="0" i="0" kern="1200" dirty="0"/>
            <a:t>: Combining multiple perspectives in order to create a new and better whole.</a:t>
          </a:r>
          <a:endParaRPr lang="en-US" sz="1700" kern="1200" dirty="0"/>
        </a:p>
      </dsp:txBody>
      <dsp:txXfrm>
        <a:off x="582935" y="953616"/>
        <a:ext cx="1798944" cy="1798944"/>
      </dsp:txXfrm>
    </dsp:sp>
    <dsp:sp modelId="{77D74E68-197D-1941-853D-6C55BF15BBB7}">
      <dsp:nvSpPr>
        <dsp:cNvPr id="0" name=""/>
        <dsp:cNvSpPr/>
      </dsp:nvSpPr>
      <dsp:spPr>
        <a:xfrm>
          <a:off x="2632551" y="856297"/>
          <a:ext cx="1993582" cy="19935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rgbClr val="FFFF00"/>
              </a:solidFill>
            </a:rPr>
            <a:t>Research topic</a:t>
          </a:r>
          <a:r>
            <a:rPr lang="en-US" sz="1700" b="0" i="0" kern="1200" dirty="0"/>
            <a:t>: The policy problem or question you want to answer.</a:t>
          </a:r>
          <a:endParaRPr lang="en-US" sz="1700" kern="1200" dirty="0"/>
        </a:p>
      </dsp:txBody>
      <dsp:txXfrm>
        <a:off x="2729870" y="953616"/>
        <a:ext cx="1798944" cy="1798944"/>
      </dsp:txXfrm>
    </dsp:sp>
    <dsp:sp modelId="{5648B49F-6922-674B-A64E-02CA4076C3F5}">
      <dsp:nvSpPr>
        <dsp:cNvPr id="0" name=""/>
        <dsp:cNvSpPr/>
      </dsp:nvSpPr>
      <dsp:spPr>
        <a:xfrm>
          <a:off x="485616" y="3003232"/>
          <a:ext cx="1993582" cy="19935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rgbClr val="FFFF00"/>
              </a:solidFill>
            </a:rPr>
            <a:t>Reliable conclusions</a:t>
          </a:r>
          <a:r>
            <a:rPr lang="en-US" sz="1700" b="0" i="0" kern="1200" dirty="0"/>
            <a:t>: Different studies have achieved the same results.</a:t>
          </a:r>
          <a:endParaRPr lang="en-US" sz="1700" kern="1200" dirty="0"/>
        </a:p>
      </dsp:txBody>
      <dsp:txXfrm>
        <a:off x="582935" y="3100551"/>
        <a:ext cx="1798944" cy="1798944"/>
      </dsp:txXfrm>
    </dsp:sp>
    <dsp:sp modelId="{A43DE207-1AF8-1447-AEBB-EAEBDB405D4E}">
      <dsp:nvSpPr>
        <dsp:cNvPr id="0" name=""/>
        <dsp:cNvSpPr/>
      </dsp:nvSpPr>
      <dsp:spPr>
        <a:xfrm>
          <a:off x="2632551" y="3003232"/>
          <a:ext cx="1993582" cy="19935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rgbClr val="FFFF00"/>
              </a:solidFill>
            </a:rPr>
            <a:t>Gaps</a:t>
          </a:r>
          <a:r>
            <a:rPr lang="en-US" sz="1700" b="0" i="0" kern="1200" dirty="0"/>
            <a:t>: Unanswered questions, unexplored aspects, or unreliable conclusions.</a:t>
          </a:r>
          <a:endParaRPr lang="en-US" sz="1700" kern="1200" dirty="0"/>
        </a:p>
      </dsp:txBody>
      <dsp:txXfrm>
        <a:off x="2729870" y="3100551"/>
        <a:ext cx="1798944" cy="17989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95DC7-4AAB-F442-8B8F-D058F60346E6}">
      <dsp:nvSpPr>
        <dsp:cNvPr id="0" name=""/>
        <dsp:cNvSpPr/>
      </dsp:nvSpPr>
      <dsp:spPr>
        <a:xfrm>
          <a:off x="0" y="225583"/>
          <a:ext cx="40386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Sub-Claim 1</a:t>
          </a:r>
        </a:p>
      </dsp:txBody>
      <dsp:txXfrm>
        <a:off x="36296" y="261879"/>
        <a:ext cx="3966008" cy="670943"/>
      </dsp:txXfrm>
    </dsp:sp>
    <dsp:sp modelId="{6CDA9773-E4CF-D94F-A9D9-6A2725C8DB76}">
      <dsp:nvSpPr>
        <dsp:cNvPr id="0" name=""/>
        <dsp:cNvSpPr/>
      </dsp:nvSpPr>
      <dsp:spPr>
        <a:xfrm>
          <a:off x="0" y="1058398"/>
          <a:ext cx="40386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+ Sub-Claim 2</a:t>
          </a:r>
        </a:p>
      </dsp:txBody>
      <dsp:txXfrm>
        <a:off x="36296" y="1094694"/>
        <a:ext cx="3966008" cy="670943"/>
      </dsp:txXfrm>
    </dsp:sp>
    <dsp:sp modelId="{C3B4AF80-46F0-C042-B640-8CF9AF0CAD8A}">
      <dsp:nvSpPr>
        <dsp:cNvPr id="0" name=""/>
        <dsp:cNvSpPr/>
      </dsp:nvSpPr>
      <dsp:spPr>
        <a:xfrm>
          <a:off x="0" y="1891213"/>
          <a:ext cx="40386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+ Sub-Claim 3</a:t>
          </a:r>
        </a:p>
      </dsp:txBody>
      <dsp:txXfrm>
        <a:off x="36296" y="1927509"/>
        <a:ext cx="3966008" cy="670943"/>
      </dsp:txXfrm>
    </dsp:sp>
    <dsp:sp modelId="{C97DCF2C-2024-324F-A77F-6B6D79B8DEE6}">
      <dsp:nvSpPr>
        <dsp:cNvPr id="0" name=""/>
        <dsp:cNvSpPr/>
      </dsp:nvSpPr>
      <dsp:spPr>
        <a:xfrm>
          <a:off x="0" y="2724028"/>
          <a:ext cx="40386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+ Sub-Claim 4</a:t>
          </a:r>
        </a:p>
      </dsp:txBody>
      <dsp:txXfrm>
        <a:off x="36296" y="2760324"/>
        <a:ext cx="3966008" cy="670943"/>
      </dsp:txXfrm>
    </dsp:sp>
    <dsp:sp modelId="{3AA9E258-FF56-BD4B-B8D1-F2307566CCF8}">
      <dsp:nvSpPr>
        <dsp:cNvPr id="0" name=""/>
        <dsp:cNvSpPr/>
      </dsp:nvSpPr>
      <dsp:spPr>
        <a:xfrm>
          <a:off x="0" y="3556844"/>
          <a:ext cx="40386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= the Thesis Statement</a:t>
          </a:r>
        </a:p>
      </dsp:txBody>
      <dsp:txXfrm>
        <a:off x="36296" y="3593140"/>
        <a:ext cx="3966008" cy="6709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95276-398B-4779-B5DA-9CCB93EAD212}">
      <dsp:nvSpPr>
        <dsp:cNvPr id="0" name=""/>
        <dsp:cNvSpPr/>
      </dsp:nvSpPr>
      <dsp:spPr>
        <a:xfrm>
          <a:off x="0" y="0"/>
          <a:ext cx="8229600" cy="90195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EE1A4-C52D-4F8F-AD1C-5B4FDE98C181}">
      <dsp:nvSpPr>
        <dsp:cNvPr id="0" name=""/>
        <dsp:cNvSpPr/>
      </dsp:nvSpPr>
      <dsp:spPr>
        <a:xfrm>
          <a:off x="272840" y="204719"/>
          <a:ext cx="496074" cy="4960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1612E-CD8E-4265-9CC9-39701D4126EB}">
      <dsp:nvSpPr>
        <dsp:cNvPr id="0" name=""/>
        <dsp:cNvSpPr/>
      </dsp:nvSpPr>
      <dsp:spPr>
        <a:xfrm>
          <a:off x="1041756" y="1779"/>
          <a:ext cx="7187843" cy="90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57" tIns="95457" rIns="95457" bIns="954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Purpose: What is the lit </a:t>
          </a:r>
          <a:r>
            <a:rPr lang="en-US" sz="2200" kern="1200"/>
            <a:t>review about?</a:t>
          </a:r>
          <a:endParaRPr lang="en-US" sz="2200" kern="1200" dirty="0"/>
        </a:p>
      </dsp:txBody>
      <dsp:txXfrm>
        <a:off x="1041756" y="1779"/>
        <a:ext cx="7187843" cy="901953"/>
      </dsp:txXfrm>
    </dsp:sp>
    <dsp:sp modelId="{8EC6FD97-4EE1-41DA-8434-AD3FCE49DDB7}">
      <dsp:nvSpPr>
        <dsp:cNvPr id="0" name=""/>
        <dsp:cNvSpPr/>
      </dsp:nvSpPr>
      <dsp:spPr>
        <a:xfrm>
          <a:off x="0" y="1129221"/>
          <a:ext cx="8229600" cy="90195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16768-D7E7-4CCF-84ED-11C078294CFE}">
      <dsp:nvSpPr>
        <dsp:cNvPr id="0" name=""/>
        <dsp:cNvSpPr/>
      </dsp:nvSpPr>
      <dsp:spPr>
        <a:xfrm>
          <a:off x="272840" y="1332160"/>
          <a:ext cx="496074" cy="4960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986AB-3E30-45F0-8490-86A80D7101D7}">
      <dsp:nvSpPr>
        <dsp:cNvPr id="0" name=""/>
        <dsp:cNvSpPr/>
      </dsp:nvSpPr>
      <dsp:spPr>
        <a:xfrm>
          <a:off x="1041756" y="1129221"/>
          <a:ext cx="7187843" cy="90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57" tIns="95457" rIns="95457" bIns="954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Stakes: Why do we need it?</a:t>
          </a:r>
        </a:p>
      </dsp:txBody>
      <dsp:txXfrm>
        <a:off x="1041756" y="1129221"/>
        <a:ext cx="7187843" cy="901953"/>
      </dsp:txXfrm>
    </dsp:sp>
    <dsp:sp modelId="{2F87314B-3946-44B6-888E-8E6E9279AA1E}">
      <dsp:nvSpPr>
        <dsp:cNvPr id="0" name=""/>
        <dsp:cNvSpPr/>
      </dsp:nvSpPr>
      <dsp:spPr>
        <a:xfrm>
          <a:off x="0" y="2256663"/>
          <a:ext cx="8229600" cy="90195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C66F7-AF47-4F70-A88B-8C44D563E16E}">
      <dsp:nvSpPr>
        <dsp:cNvPr id="0" name=""/>
        <dsp:cNvSpPr/>
      </dsp:nvSpPr>
      <dsp:spPr>
        <a:xfrm>
          <a:off x="272840" y="2459602"/>
          <a:ext cx="496074" cy="4960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24F7-3D0A-4907-B01D-B13DA7C6E77E}">
      <dsp:nvSpPr>
        <dsp:cNvPr id="0" name=""/>
        <dsp:cNvSpPr/>
      </dsp:nvSpPr>
      <dsp:spPr>
        <a:xfrm>
          <a:off x="1041756" y="2256663"/>
          <a:ext cx="7187843" cy="90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57" tIns="95457" rIns="95457" bIns="954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Thesis Statement</a:t>
          </a:r>
        </a:p>
      </dsp:txBody>
      <dsp:txXfrm>
        <a:off x="1041756" y="2256663"/>
        <a:ext cx="7187843" cy="901953"/>
      </dsp:txXfrm>
    </dsp:sp>
    <dsp:sp modelId="{3E705266-B1A2-4557-9527-8E744905EF40}">
      <dsp:nvSpPr>
        <dsp:cNvPr id="0" name=""/>
        <dsp:cNvSpPr/>
      </dsp:nvSpPr>
      <dsp:spPr>
        <a:xfrm>
          <a:off x="0" y="3384104"/>
          <a:ext cx="8229600" cy="90195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E3172-BBFD-43EB-AF8E-3D7A86763F94}">
      <dsp:nvSpPr>
        <dsp:cNvPr id="0" name=""/>
        <dsp:cNvSpPr/>
      </dsp:nvSpPr>
      <dsp:spPr>
        <a:xfrm>
          <a:off x="272840" y="3587044"/>
          <a:ext cx="496074" cy="4960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9BFA9-3D0B-40C7-A9CC-30C6D673DADC}">
      <dsp:nvSpPr>
        <dsp:cNvPr id="0" name=""/>
        <dsp:cNvSpPr/>
      </dsp:nvSpPr>
      <dsp:spPr>
        <a:xfrm>
          <a:off x="1041756" y="3384104"/>
          <a:ext cx="7187843" cy="90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57" tIns="95457" rIns="95457" bIns="954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Roadmap</a:t>
          </a:r>
        </a:p>
      </dsp:txBody>
      <dsp:txXfrm>
        <a:off x="1041756" y="3384104"/>
        <a:ext cx="7187843" cy="9019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95276-398B-4779-B5DA-9CCB93EAD212}">
      <dsp:nvSpPr>
        <dsp:cNvPr id="0" name=""/>
        <dsp:cNvSpPr/>
      </dsp:nvSpPr>
      <dsp:spPr>
        <a:xfrm>
          <a:off x="0" y="1779"/>
          <a:ext cx="8229600" cy="90195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EE1A4-C52D-4F8F-AD1C-5B4FDE98C181}">
      <dsp:nvSpPr>
        <dsp:cNvPr id="0" name=""/>
        <dsp:cNvSpPr/>
      </dsp:nvSpPr>
      <dsp:spPr>
        <a:xfrm>
          <a:off x="272840" y="204719"/>
          <a:ext cx="496074" cy="4960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1612E-CD8E-4265-9CC9-39701D4126EB}">
      <dsp:nvSpPr>
        <dsp:cNvPr id="0" name=""/>
        <dsp:cNvSpPr/>
      </dsp:nvSpPr>
      <dsp:spPr>
        <a:xfrm>
          <a:off x="1041756" y="1779"/>
          <a:ext cx="7187843" cy="90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57" tIns="95457" rIns="95457" bIns="954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Introductory Sentence: Sub-claim and link to thesis</a:t>
          </a:r>
        </a:p>
      </dsp:txBody>
      <dsp:txXfrm>
        <a:off x="1041756" y="1779"/>
        <a:ext cx="7187843" cy="901953"/>
      </dsp:txXfrm>
    </dsp:sp>
    <dsp:sp modelId="{8EC6FD97-4EE1-41DA-8434-AD3FCE49DDB7}">
      <dsp:nvSpPr>
        <dsp:cNvPr id="0" name=""/>
        <dsp:cNvSpPr/>
      </dsp:nvSpPr>
      <dsp:spPr>
        <a:xfrm>
          <a:off x="0" y="1129221"/>
          <a:ext cx="8229600" cy="90195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16768-D7E7-4CCF-84ED-11C078294CFE}">
      <dsp:nvSpPr>
        <dsp:cNvPr id="0" name=""/>
        <dsp:cNvSpPr/>
      </dsp:nvSpPr>
      <dsp:spPr>
        <a:xfrm>
          <a:off x="272840" y="1332160"/>
          <a:ext cx="496074" cy="4960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986AB-3E30-45F0-8490-86A80D7101D7}">
      <dsp:nvSpPr>
        <dsp:cNvPr id="0" name=""/>
        <dsp:cNvSpPr/>
      </dsp:nvSpPr>
      <dsp:spPr>
        <a:xfrm>
          <a:off x="1041756" y="1129221"/>
          <a:ext cx="7187843" cy="90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57" tIns="95457" rIns="95457" bIns="954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Analysis and Evidence</a:t>
          </a:r>
        </a:p>
      </dsp:txBody>
      <dsp:txXfrm>
        <a:off x="1041756" y="1129221"/>
        <a:ext cx="7187843" cy="901953"/>
      </dsp:txXfrm>
    </dsp:sp>
    <dsp:sp modelId="{2F87314B-3946-44B6-888E-8E6E9279AA1E}">
      <dsp:nvSpPr>
        <dsp:cNvPr id="0" name=""/>
        <dsp:cNvSpPr/>
      </dsp:nvSpPr>
      <dsp:spPr>
        <a:xfrm>
          <a:off x="0" y="2256663"/>
          <a:ext cx="8229600" cy="90195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C66F7-AF47-4F70-A88B-8C44D563E16E}">
      <dsp:nvSpPr>
        <dsp:cNvPr id="0" name=""/>
        <dsp:cNvSpPr/>
      </dsp:nvSpPr>
      <dsp:spPr>
        <a:xfrm>
          <a:off x="272840" y="2459602"/>
          <a:ext cx="496074" cy="4960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24F7-3D0A-4907-B01D-B13DA7C6E77E}">
      <dsp:nvSpPr>
        <dsp:cNvPr id="0" name=""/>
        <dsp:cNvSpPr/>
      </dsp:nvSpPr>
      <dsp:spPr>
        <a:xfrm>
          <a:off x="1041756" y="2256663"/>
          <a:ext cx="7187843" cy="90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57" tIns="95457" rIns="95457" bIns="954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Concluding Sentence: Restated Sub-claim and link to thesis</a:t>
          </a:r>
        </a:p>
      </dsp:txBody>
      <dsp:txXfrm>
        <a:off x="1041756" y="2256663"/>
        <a:ext cx="7187843" cy="901953"/>
      </dsp:txXfrm>
    </dsp:sp>
    <dsp:sp modelId="{3E705266-B1A2-4557-9527-8E744905EF40}">
      <dsp:nvSpPr>
        <dsp:cNvPr id="0" name=""/>
        <dsp:cNvSpPr/>
      </dsp:nvSpPr>
      <dsp:spPr>
        <a:xfrm>
          <a:off x="0" y="3384104"/>
          <a:ext cx="8229600" cy="90195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E3172-BBFD-43EB-AF8E-3D7A86763F94}">
      <dsp:nvSpPr>
        <dsp:cNvPr id="0" name=""/>
        <dsp:cNvSpPr/>
      </dsp:nvSpPr>
      <dsp:spPr>
        <a:xfrm>
          <a:off x="272840" y="3587044"/>
          <a:ext cx="496074" cy="4960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9BFA9-3D0B-40C7-A9CC-30C6D673DADC}">
      <dsp:nvSpPr>
        <dsp:cNvPr id="0" name=""/>
        <dsp:cNvSpPr/>
      </dsp:nvSpPr>
      <dsp:spPr>
        <a:xfrm>
          <a:off x="1041756" y="3384104"/>
          <a:ext cx="7187843" cy="90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57" tIns="95457" rIns="95457" bIns="9545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Transition</a:t>
          </a:r>
        </a:p>
      </dsp:txBody>
      <dsp:txXfrm>
        <a:off x="1041756" y="3384104"/>
        <a:ext cx="7187843" cy="9019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95276-398B-4779-B5DA-9CCB93EAD212}">
      <dsp:nvSpPr>
        <dsp:cNvPr id="0" name=""/>
        <dsp:cNvSpPr/>
      </dsp:nvSpPr>
      <dsp:spPr>
        <a:xfrm>
          <a:off x="0" y="523"/>
          <a:ext cx="8229600" cy="122479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EE1A4-C52D-4F8F-AD1C-5B4FDE98C181}">
      <dsp:nvSpPr>
        <dsp:cNvPr id="0" name=""/>
        <dsp:cNvSpPr/>
      </dsp:nvSpPr>
      <dsp:spPr>
        <a:xfrm>
          <a:off x="370501" y="276102"/>
          <a:ext cx="673638" cy="6736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1612E-CD8E-4265-9CC9-39701D4126EB}">
      <dsp:nvSpPr>
        <dsp:cNvPr id="0" name=""/>
        <dsp:cNvSpPr/>
      </dsp:nvSpPr>
      <dsp:spPr>
        <a:xfrm>
          <a:off x="1414641" y="523"/>
          <a:ext cx="6814958" cy="122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24" tIns="129624" rIns="129624" bIns="12962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Restate thesis statement</a:t>
          </a:r>
        </a:p>
      </dsp:txBody>
      <dsp:txXfrm>
        <a:off x="1414641" y="523"/>
        <a:ext cx="6814958" cy="1224797"/>
      </dsp:txXfrm>
    </dsp:sp>
    <dsp:sp modelId="{8EC6FD97-4EE1-41DA-8434-AD3FCE49DDB7}">
      <dsp:nvSpPr>
        <dsp:cNvPr id="0" name=""/>
        <dsp:cNvSpPr/>
      </dsp:nvSpPr>
      <dsp:spPr>
        <a:xfrm>
          <a:off x="0" y="1531520"/>
          <a:ext cx="8229600" cy="122479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16768-D7E7-4CCF-84ED-11C078294CFE}">
      <dsp:nvSpPr>
        <dsp:cNvPr id="0" name=""/>
        <dsp:cNvSpPr/>
      </dsp:nvSpPr>
      <dsp:spPr>
        <a:xfrm>
          <a:off x="370501" y="1807099"/>
          <a:ext cx="673638" cy="6736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986AB-3E30-45F0-8490-86A80D7101D7}">
      <dsp:nvSpPr>
        <dsp:cNvPr id="0" name=""/>
        <dsp:cNvSpPr/>
      </dsp:nvSpPr>
      <dsp:spPr>
        <a:xfrm>
          <a:off x="1414641" y="1531520"/>
          <a:ext cx="6814958" cy="122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24" tIns="129624" rIns="129624" bIns="12962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Policy takeaways</a:t>
          </a:r>
        </a:p>
      </dsp:txBody>
      <dsp:txXfrm>
        <a:off x="1414641" y="1531520"/>
        <a:ext cx="6814958" cy="1224797"/>
      </dsp:txXfrm>
    </dsp:sp>
    <dsp:sp modelId="{2F87314B-3946-44B6-888E-8E6E9279AA1E}">
      <dsp:nvSpPr>
        <dsp:cNvPr id="0" name=""/>
        <dsp:cNvSpPr/>
      </dsp:nvSpPr>
      <dsp:spPr>
        <a:xfrm>
          <a:off x="0" y="3062517"/>
          <a:ext cx="8229600" cy="122479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C66F7-AF47-4F70-A88B-8C44D563E16E}">
      <dsp:nvSpPr>
        <dsp:cNvPr id="0" name=""/>
        <dsp:cNvSpPr/>
      </dsp:nvSpPr>
      <dsp:spPr>
        <a:xfrm>
          <a:off x="370501" y="3338096"/>
          <a:ext cx="673638" cy="6736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24F7-3D0A-4907-B01D-B13DA7C6E77E}">
      <dsp:nvSpPr>
        <dsp:cNvPr id="0" name=""/>
        <dsp:cNvSpPr/>
      </dsp:nvSpPr>
      <dsp:spPr>
        <a:xfrm>
          <a:off x="1414641" y="3062517"/>
          <a:ext cx="6814958" cy="122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24" tIns="129624" rIns="129624" bIns="12962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Policy questions that emerge</a:t>
          </a:r>
        </a:p>
      </dsp:txBody>
      <dsp:txXfrm>
        <a:off x="1414641" y="3062517"/>
        <a:ext cx="6814958" cy="12247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0315C-AC47-0649-92F2-77793332E775}">
      <dsp:nvSpPr>
        <dsp:cNvPr id="0" name=""/>
        <dsp:cNvSpPr/>
      </dsp:nvSpPr>
      <dsp:spPr>
        <a:xfrm>
          <a:off x="0" y="370681"/>
          <a:ext cx="5111749" cy="511174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092582-92D7-C04D-BF78-748EF97C824C}">
      <dsp:nvSpPr>
        <dsp:cNvPr id="0" name=""/>
        <dsp:cNvSpPr/>
      </dsp:nvSpPr>
      <dsp:spPr>
        <a:xfrm>
          <a:off x="332263" y="702945"/>
          <a:ext cx="2044700" cy="2044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Quotations need to be incorporated grammatically into sentences. For example: According to Smith, “true popular culture is culture of the people” (2021, 16).</a:t>
          </a:r>
        </a:p>
      </dsp:txBody>
      <dsp:txXfrm>
        <a:off x="432077" y="802759"/>
        <a:ext cx="1845072" cy="1845072"/>
      </dsp:txXfrm>
    </dsp:sp>
    <dsp:sp modelId="{FDE5C900-9F5D-BD4F-8507-49FD6EB1B9A2}">
      <dsp:nvSpPr>
        <dsp:cNvPr id="0" name=""/>
        <dsp:cNvSpPr/>
      </dsp:nvSpPr>
      <dsp:spPr>
        <a:xfrm>
          <a:off x="2734786" y="702945"/>
          <a:ext cx="2044700" cy="2044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Quotation marks must be used any time more than three words are taken directly from a text.</a:t>
          </a:r>
        </a:p>
      </dsp:txBody>
      <dsp:txXfrm>
        <a:off x="2834600" y="802759"/>
        <a:ext cx="1845072" cy="1845072"/>
      </dsp:txXfrm>
    </dsp:sp>
    <dsp:sp modelId="{5B704ED3-6ED9-504A-B8AE-D773513A5D61}">
      <dsp:nvSpPr>
        <dsp:cNvPr id="0" name=""/>
        <dsp:cNvSpPr/>
      </dsp:nvSpPr>
      <dsp:spPr>
        <a:xfrm>
          <a:off x="332263" y="3105467"/>
          <a:ext cx="2044700" cy="2044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paraphrase, you must truly rewrite the entire sentence using your own words and structure.</a:t>
          </a:r>
        </a:p>
      </dsp:txBody>
      <dsp:txXfrm>
        <a:off x="432077" y="3205281"/>
        <a:ext cx="1845072" cy="1845072"/>
      </dsp:txXfrm>
    </dsp:sp>
    <dsp:sp modelId="{52A402FF-2622-AB44-B001-236773F691AA}">
      <dsp:nvSpPr>
        <dsp:cNvPr id="0" name=""/>
        <dsp:cNvSpPr/>
      </dsp:nvSpPr>
      <dsp:spPr>
        <a:xfrm>
          <a:off x="2734786" y="3105467"/>
          <a:ext cx="2044700" cy="2044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Any time any information is taken from a source, an in-text citation corresponding to an entry on the References page is needed.</a:t>
          </a:r>
        </a:p>
      </dsp:txBody>
      <dsp:txXfrm>
        <a:off x="2834600" y="3205281"/>
        <a:ext cx="1845072" cy="18450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72F5F-0559-4863-9B45-97FE857C80BF}">
      <dsp:nvSpPr>
        <dsp:cNvPr id="0" name=""/>
        <dsp:cNvSpPr/>
      </dsp:nvSpPr>
      <dsp:spPr>
        <a:xfrm>
          <a:off x="0" y="2048589"/>
          <a:ext cx="5111749" cy="17559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81FE4-C0C0-45AA-AECA-543E844FCDFA}">
      <dsp:nvSpPr>
        <dsp:cNvPr id="0" name=""/>
        <dsp:cNvSpPr/>
      </dsp:nvSpPr>
      <dsp:spPr>
        <a:xfrm>
          <a:off x="531170" y="2443674"/>
          <a:ext cx="965763" cy="9657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E1026-3BC3-485C-99B7-431D5DB87486}">
      <dsp:nvSpPr>
        <dsp:cNvPr id="0" name=""/>
        <dsp:cNvSpPr/>
      </dsp:nvSpPr>
      <dsp:spPr>
        <a:xfrm>
          <a:off x="2028103" y="2048589"/>
          <a:ext cx="3083646" cy="175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836" tIns="185836" rIns="185836" bIns="18583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The Writing Center is here if you want help! Visit our </a:t>
          </a:r>
          <a:r>
            <a:rPr lang="en-US" sz="1400" b="0" i="0" kern="1200" dirty="0">
              <a:hlinkClick xmlns:r="http://schemas.openxmlformats.org/officeDocument/2006/relationships" r:id="rId3"/>
            </a:rPr>
            <a:t>website</a:t>
          </a:r>
          <a:r>
            <a:rPr lang="en-US" sz="1400" b="0" i="0" kern="1200" dirty="0"/>
            <a:t> for general services. Email dedicated thesis/capstone advisor Dr. Jeff Mayer at </a:t>
          </a:r>
          <a:r>
            <a:rPr lang="en-US" sz="1400" b="0" i="0" kern="1200" dirty="0">
              <a:hlinkClick xmlns:r="http://schemas.openxmlformats.org/officeDocument/2006/relationships" r:id="rId4"/>
            </a:rPr>
            <a:t>mayerjl@georgetown.edu</a:t>
          </a:r>
          <a:r>
            <a:rPr lang="en-US" sz="1400" b="0" i="0" kern="1200" dirty="0"/>
            <a:t> for individual appointments.</a:t>
          </a:r>
          <a:endParaRPr lang="en-US" sz="1400" kern="1200" dirty="0"/>
        </a:p>
      </dsp:txBody>
      <dsp:txXfrm>
        <a:off x="2028103" y="2048589"/>
        <a:ext cx="3083646" cy="1755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991C3-D75D-AE41-9BBC-793AD64FDDCB}">
      <dsp:nvSpPr>
        <dsp:cNvPr id="0" name=""/>
        <dsp:cNvSpPr/>
      </dsp:nvSpPr>
      <dsp:spPr>
        <a:xfrm>
          <a:off x="0" y="2857"/>
          <a:ext cx="51117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C44D7-03B0-7145-B1A9-EE0E9B60C0F7}">
      <dsp:nvSpPr>
        <dsp:cNvPr id="0" name=""/>
        <dsp:cNvSpPr/>
      </dsp:nvSpPr>
      <dsp:spPr>
        <a:xfrm>
          <a:off x="0" y="2857"/>
          <a:ext cx="5111749" cy="19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Inform the design of your </a:t>
          </a:r>
          <a:r>
            <a:rPr lang="en-US" sz="2900" b="1" kern="1200" dirty="0"/>
            <a:t>research plan</a:t>
          </a:r>
          <a:r>
            <a:rPr lang="en-US" sz="2900" kern="1200" dirty="0"/>
            <a:t>: What is the most important policy question and best way to find the answer?</a:t>
          </a:r>
        </a:p>
      </dsp:txBody>
      <dsp:txXfrm>
        <a:off x="0" y="2857"/>
        <a:ext cx="5111749" cy="1949132"/>
      </dsp:txXfrm>
    </dsp:sp>
    <dsp:sp modelId="{C66B13EF-C367-404F-9060-3C7B57D44D4D}">
      <dsp:nvSpPr>
        <dsp:cNvPr id="0" name=""/>
        <dsp:cNvSpPr/>
      </dsp:nvSpPr>
      <dsp:spPr>
        <a:xfrm>
          <a:off x="0" y="1951990"/>
          <a:ext cx="51117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0EE9E-B852-E148-A6E5-5FB5DADC7899}">
      <dsp:nvSpPr>
        <dsp:cNvPr id="0" name=""/>
        <dsp:cNvSpPr/>
      </dsp:nvSpPr>
      <dsp:spPr>
        <a:xfrm>
          <a:off x="0" y="1951990"/>
          <a:ext cx="5111749" cy="19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Motivate your research</a:t>
          </a:r>
          <a:r>
            <a:rPr lang="en-US" sz="2900" kern="1200" dirty="0"/>
            <a:t>. </a:t>
          </a:r>
        </a:p>
      </dsp:txBody>
      <dsp:txXfrm>
        <a:off x="0" y="1951990"/>
        <a:ext cx="5111749" cy="1949132"/>
      </dsp:txXfrm>
    </dsp:sp>
    <dsp:sp modelId="{CA8ECDE5-69DF-EA4D-989D-207CE69A1812}">
      <dsp:nvSpPr>
        <dsp:cNvPr id="0" name=""/>
        <dsp:cNvSpPr/>
      </dsp:nvSpPr>
      <dsp:spPr>
        <a:xfrm>
          <a:off x="0" y="3901122"/>
          <a:ext cx="51117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23F50-2C0A-2345-8C4F-023D1EE84C38}">
      <dsp:nvSpPr>
        <dsp:cNvPr id="0" name=""/>
        <dsp:cNvSpPr/>
      </dsp:nvSpPr>
      <dsp:spPr>
        <a:xfrm>
          <a:off x="0" y="3901122"/>
          <a:ext cx="5111749" cy="19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Help you </a:t>
          </a:r>
          <a:r>
            <a:rPr lang="en-US" sz="2900" b="1" kern="1200" dirty="0"/>
            <a:t>interpret the results </a:t>
          </a:r>
          <a:r>
            <a:rPr lang="en-US" sz="2900" kern="1200" dirty="0"/>
            <a:t>and provide policy recommendations. </a:t>
          </a:r>
        </a:p>
      </dsp:txBody>
      <dsp:txXfrm>
        <a:off x="0" y="3901122"/>
        <a:ext cx="5111749" cy="1949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2FD22-5129-714B-AB49-D832BF94D65C}">
      <dsp:nvSpPr>
        <dsp:cNvPr id="0" name=""/>
        <dsp:cNvSpPr/>
      </dsp:nvSpPr>
      <dsp:spPr>
        <a:xfrm>
          <a:off x="0" y="169586"/>
          <a:ext cx="5111749" cy="617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Assessing the Context ☑️</a:t>
          </a:r>
        </a:p>
      </dsp:txBody>
      <dsp:txXfrm>
        <a:off x="30157" y="199743"/>
        <a:ext cx="5051435" cy="557445"/>
      </dsp:txXfrm>
    </dsp:sp>
    <dsp:sp modelId="{1E3FAD67-157D-FE4A-A1C9-5B400CBC0AC5}">
      <dsp:nvSpPr>
        <dsp:cNvPr id="0" name=""/>
        <dsp:cNvSpPr/>
      </dsp:nvSpPr>
      <dsp:spPr>
        <a:xfrm>
          <a:off x="0" y="787346"/>
          <a:ext cx="511174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Genre identification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Understanding parameters and expectations</a:t>
          </a:r>
        </a:p>
      </dsp:txBody>
      <dsp:txXfrm>
        <a:off x="0" y="787346"/>
        <a:ext cx="5111749" cy="658260"/>
      </dsp:txXfrm>
    </dsp:sp>
    <dsp:sp modelId="{4CBC0179-CE2E-814C-8F5C-439337C020A5}">
      <dsp:nvSpPr>
        <dsp:cNvPr id="0" name=""/>
        <dsp:cNvSpPr/>
      </dsp:nvSpPr>
      <dsp:spPr>
        <a:xfrm>
          <a:off x="0" y="1445606"/>
          <a:ext cx="5111749" cy="617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Topic Identification</a:t>
          </a:r>
        </a:p>
      </dsp:txBody>
      <dsp:txXfrm>
        <a:off x="30157" y="1475763"/>
        <a:ext cx="5051435" cy="557445"/>
      </dsp:txXfrm>
    </dsp:sp>
    <dsp:sp modelId="{A3D2092A-9E9C-5D44-BB73-E6A0EF9BC41E}">
      <dsp:nvSpPr>
        <dsp:cNvPr id="0" name=""/>
        <dsp:cNvSpPr/>
      </dsp:nvSpPr>
      <dsp:spPr>
        <a:xfrm>
          <a:off x="0" y="2063366"/>
          <a:ext cx="511174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Research question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The stakes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Line of inquiry</a:t>
          </a:r>
        </a:p>
      </dsp:txBody>
      <dsp:txXfrm>
        <a:off x="0" y="2063366"/>
        <a:ext cx="5111749" cy="993600"/>
      </dsp:txXfrm>
    </dsp:sp>
    <dsp:sp modelId="{B04F77F3-D9A6-094A-A34D-3D040FFF3E61}">
      <dsp:nvSpPr>
        <dsp:cNvPr id="0" name=""/>
        <dsp:cNvSpPr/>
      </dsp:nvSpPr>
      <dsp:spPr>
        <a:xfrm>
          <a:off x="0" y="3056966"/>
          <a:ext cx="5111749" cy="617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Research</a:t>
          </a:r>
        </a:p>
      </dsp:txBody>
      <dsp:txXfrm>
        <a:off x="30157" y="3087123"/>
        <a:ext cx="5051435" cy="557445"/>
      </dsp:txXfrm>
    </dsp:sp>
    <dsp:sp modelId="{5D57B5C6-C605-DC4D-BB7A-52D16B85154D}">
      <dsp:nvSpPr>
        <dsp:cNvPr id="0" name=""/>
        <dsp:cNvSpPr/>
      </dsp:nvSpPr>
      <dsp:spPr>
        <a:xfrm>
          <a:off x="0" y="3674726"/>
          <a:ext cx="511174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Finding and classifying sources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Creating a bibliography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Synthesizing multiple perspectives</a:t>
          </a:r>
        </a:p>
      </dsp:txBody>
      <dsp:txXfrm>
        <a:off x="0" y="3674726"/>
        <a:ext cx="5111749" cy="993600"/>
      </dsp:txXfrm>
    </dsp:sp>
    <dsp:sp modelId="{DFD552D3-5486-6046-B57E-5D7F75EAEC44}">
      <dsp:nvSpPr>
        <dsp:cNvPr id="0" name=""/>
        <dsp:cNvSpPr/>
      </dsp:nvSpPr>
      <dsp:spPr>
        <a:xfrm>
          <a:off x="0" y="4668326"/>
          <a:ext cx="5111749" cy="617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Planning</a:t>
          </a:r>
        </a:p>
      </dsp:txBody>
      <dsp:txXfrm>
        <a:off x="30157" y="4698483"/>
        <a:ext cx="5051435" cy="557445"/>
      </dsp:txXfrm>
    </dsp:sp>
    <dsp:sp modelId="{C9954B9B-F060-8F42-B60F-9ACEE326E99B}">
      <dsp:nvSpPr>
        <dsp:cNvPr id="0" name=""/>
        <dsp:cNvSpPr/>
      </dsp:nvSpPr>
      <dsp:spPr>
        <a:xfrm>
          <a:off x="0" y="5286086"/>
          <a:ext cx="511174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Outlining</a:t>
          </a:r>
        </a:p>
      </dsp:txBody>
      <dsp:txXfrm>
        <a:off x="0" y="5286086"/>
        <a:ext cx="5111749" cy="397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A7F42-F2E8-A34E-8100-18D743FC6857}">
      <dsp:nvSpPr>
        <dsp:cNvPr id="0" name=""/>
        <dsp:cNvSpPr/>
      </dsp:nvSpPr>
      <dsp:spPr>
        <a:xfrm>
          <a:off x="0" y="155793"/>
          <a:ext cx="5111749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Drafting</a:t>
          </a:r>
        </a:p>
      </dsp:txBody>
      <dsp:txXfrm>
        <a:off x="64397" y="220190"/>
        <a:ext cx="4982955" cy="1190381"/>
      </dsp:txXfrm>
    </dsp:sp>
    <dsp:sp modelId="{42968FEB-E77E-8646-9D6C-F5556CE44D35}">
      <dsp:nvSpPr>
        <dsp:cNvPr id="0" name=""/>
        <dsp:cNvSpPr/>
      </dsp:nvSpPr>
      <dsp:spPr>
        <a:xfrm>
          <a:off x="0" y="1474968"/>
          <a:ext cx="5111749" cy="199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300" kern="1200" dirty="0"/>
            <a:t>Composing the introduction, body, and conclusion</a:t>
          </a:r>
        </a:p>
      </dsp:txBody>
      <dsp:txXfrm>
        <a:off x="0" y="1474968"/>
        <a:ext cx="5111749" cy="1992375"/>
      </dsp:txXfrm>
    </dsp:sp>
    <dsp:sp modelId="{4CBC0179-CE2E-814C-8F5C-439337C020A5}">
      <dsp:nvSpPr>
        <dsp:cNvPr id="0" name=""/>
        <dsp:cNvSpPr/>
      </dsp:nvSpPr>
      <dsp:spPr>
        <a:xfrm>
          <a:off x="0" y="3467344"/>
          <a:ext cx="5111749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Feedback</a:t>
          </a:r>
        </a:p>
      </dsp:txBody>
      <dsp:txXfrm>
        <a:off x="64397" y="3531741"/>
        <a:ext cx="4982955" cy="1190381"/>
      </dsp:txXfrm>
    </dsp:sp>
    <dsp:sp modelId="{F4E8C54A-8734-3741-8D12-2FCA5A611F8D}">
      <dsp:nvSpPr>
        <dsp:cNvPr id="0" name=""/>
        <dsp:cNvSpPr/>
      </dsp:nvSpPr>
      <dsp:spPr>
        <a:xfrm>
          <a:off x="0" y="4786519"/>
          <a:ext cx="5111749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300" kern="1200" dirty="0"/>
            <a:t>Peer Review</a:t>
          </a:r>
        </a:p>
      </dsp:txBody>
      <dsp:txXfrm>
        <a:off x="0" y="4786519"/>
        <a:ext cx="5111749" cy="910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A7F42-F2E8-A34E-8100-18D743FC6857}">
      <dsp:nvSpPr>
        <dsp:cNvPr id="0" name=""/>
        <dsp:cNvSpPr/>
      </dsp:nvSpPr>
      <dsp:spPr>
        <a:xfrm>
          <a:off x="0" y="28106"/>
          <a:ext cx="511174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Revisions</a:t>
          </a:r>
        </a:p>
      </dsp:txBody>
      <dsp:txXfrm>
        <a:off x="35125" y="63231"/>
        <a:ext cx="5041499" cy="649299"/>
      </dsp:txXfrm>
    </dsp:sp>
    <dsp:sp modelId="{C47743C9-BAC9-954D-A272-746C6D399720}">
      <dsp:nvSpPr>
        <dsp:cNvPr id="0" name=""/>
        <dsp:cNvSpPr/>
      </dsp:nvSpPr>
      <dsp:spPr>
        <a:xfrm>
          <a:off x="0" y="747656"/>
          <a:ext cx="5111749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8100" rIns="213360" bIns="38100" numCol="1" spcCol="1270" anchor="t" anchorCtr="0">
          <a:noAutofit/>
        </a:bodyPr>
        <a:lstStyle/>
        <a:p>
          <a:pPr marL="0" lvl="1" indent="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300" kern="1200" dirty="0"/>
            <a:t>Clarifying and accepting feedback</a:t>
          </a:r>
        </a:p>
        <a:p>
          <a:pPr marL="0" lvl="2" indent="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300" kern="1200" dirty="0"/>
            <a:t>Revision planning</a:t>
          </a:r>
        </a:p>
        <a:p>
          <a:pPr marL="0" lvl="2" indent="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300" kern="1200" dirty="0"/>
            <a:t>Making substantive changes</a:t>
          </a:r>
        </a:p>
      </dsp:txBody>
      <dsp:txXfrm>
        <a:off x="0" y="747656"/>
        <a:ext cx="5111749" cy="1210950"/>
      </dsp:txXfrm>
    </dsp:sp>
    <dsp:sp modelId="{4CBC0179-CE2E-814C-8F5C-439337C020A5}">
      <dsp:nvSpPr>
        <dsp:cNvPr id="0" name=""/>
        <dsp:cNvSpPr/>
      </dsp:nvSpPr>
      <dsp:spPr>
        <a:xfrm>
          <a:off x="0" y="1958606"/>
          <a:ext cx="511174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Editing</a:t>
          </a:r>
        </a:p>
      </dsp:txBody>
      <dsp:txXfrm>
        <a:off x="35125" y="1993731"/>
        <a:ext cx="5041499" cy="649299"/>
      </dsp:txXfrm>
    </dsp:sp>
    <dsp:sp modelId="{A3D2092A-9E9C-5D44-BB73-E6A0EF9BC41E}">
      <dsp:nvSpPr>
        <dsp:cNvPr id="0" name=""/>
        <dsp:cNvSpPr/>
      </dsp:nvSpPr>
      <dsp:spPr>
        <a:xfrm>
          <a:off x="0" y="2678156"/>
          <a:ext cx="5111749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8100" rIns="213360" bIns="38100" numCol="1" spcCol="1270" anchor="t" anchorCtr="0">
          <a:noAutofit/>
        </a:bodyPr>
        <a:lstStyle/>
        <a:p>
          <a:pPr marL="0" lvl="1" indent="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300" kern="1200" dirty="0"/>
            <a:t>Correcting the formatting</a:t>
          </a:r>
        </a:p>
        <a:p>
          <a:pPr marL="0" lvl="2" indent="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300" kern="1200" dirty="0"/>
            <a:t>Correcting mechanics and word choice</a:t>
          </a:r>
        </a:p>
        <a:p>
          <a:pPr marL="0" lvl="2" indent="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300" kern="1200" dirty="0"/>
            <a:t>Editing for concision and tone</a:t>
          </a:r>
        </a:p>
      </dsp:txBody>
      <dsp:txXfrm>
        <a:off x="0" y="2678156"/>
        <a:ext cx="5111749" cy="1210950"/>
      </dsp:txXfrm>
    </dsp:sp>
    <dsp:sp modelId="{B04F77F3-D9A6-094A-A34D-3D040FFF3E61}">
      <dsp:nvSpPr>
        <dsp:cNvPr id="0" name=""/>
        <dsp:cNvSpPr/>
      </dsp:nvSpPr>
      <dsp:spPr>
        <a:xfrm>
          <a:off x="0" y="3889106"/>
          <a:ext cx="511174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Proofreading</a:t>
          </a:r>
        </a:p>
      </dsp:txBody>
      <dsp:txXfrm>
        <a:off x="35125" y="3924231"/>
        <a:ext cx="5041499" cy="649299"/>
      </dsp:txXfrm>
    </dsp:sp>
    <dsp:sp modelId="{5D57B5C6-C605-DC4D-BB7A-52D16B85154D}">
      <dsp:nvSpPr>
        <dsp:cNvPr id="0" name=""/>
        <dsp:cNvSpPr/>
      </dsp:nvSpPr>
      <dsp:spPr>
        <a:xfrm>
          <a:off x="0" y="4608656"/>
          <a:ext cx="5111749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Editing for typos</a:t>
          </a:r>
        </a:p>
      </dsp:txBody>
      <dsp:txXfrm>
        <a:off x="0" y="4608656"/>
        <a:ext cx="5111749" cy="496800"/>
      </dsp:txXfrm>
    </dsp:sp>
    <dsp:sp modelId="{DFD552D3-5486-6046-B57E-5D7F75EAEC44}">
      <dsp:nvSpPr>
        <dsp:cNvPr id="0" name=""/>
        <dsp:cNvSpPr/>
      </dsp:nvSpPr>
      <dsp:spPr>
        <a:xfrm>
          <a:off x="0" y="5105456"/>
          <a:ext cx="511174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Submission</a:t>
          </a:r>
        </a:p>
      </dsp:txBody>
      <dsp:txXfrm>
        <a:off x="35125" y="5140581"/>
        <a:ext cx="5041499" cy="649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3A225-8567-4B6C-ADCB-2E8EA1AB0C8A}">
      <dsp:nvSpPr>
        <dsp:cNvPr id="0" name=""/>
        <dsp:cNvSpPr/>
      </dsp:nvSpPr>
      <dsp:spPr>
        <a:xfrm>
          <a:off x="0" y="523"/>
          <a:ext cx="8229600" cy="12249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81998-F6A6-4A7E-B248-0DAE8272A23F}">
      <dsp:nvSpPr>
        <dsp:cNvPr id="0" name=""/>
        <dsp:cNvSpPr/>
      </dsp:nvSpPr>
      <dsp:spPr>
        <a:xfrm>
          <a:off x="370549" y="276138"/>
          <a:ext cx="673726" cy="6737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F99CE-15A9-455C-A4B7-35DEDEFD4E1D}">
      <dsp:nvSpPr>
        <dsp:cNvPr id="0" name=""/>
        <dsp:cNvSpPr/>
      </dsp:nvSpPr>
      <dsp:spPr>
        <a:xfrm>
          <a:off x="1414824" y="523"/>
          <a:ext cx="6814775" cy="122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41" tIns="129641" rIns="129641" bIns="129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THESIS is a claim.</a:t>
          </a:r>
        </a:p>
      </dsp:txBody>
      <dsp:txXfrm>
        <a:off x="1414824" y="523"/>
        <a:ext cx="6814775" cy="1224956"/>
      </dsp:txXfrm>
    </dsp:sp>
    <dsp:sp modelId="{58055CF9-1857-44DA-B91C-B21FA42C46CC}">
      <dsp:nvSpPr>
        <dsp:cNvPr id="0" name=""/>
        <dsp:cNvSpPr/>
      </dsp:nvSpPr>
      <dsp:spPr>
        <a:xfrm>
          <a:off x="0" y="1531719"/>
          <a:ext cx="8229600" cy="12249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1A7E0-ECF2-4C6F-BA15-6C8194CD2A6C}">
      <dsp:nvSpPr>
        <dsp:cNvPr id="0" name=""/>
        <dsp:cNvSpPr/>
      </dsp:nvSpPr>
      <dsp:spPr>
        <a:xfrm>
          <a:off x="370549" y="1807334"/>
          <a:ext cx="673726" cy="6737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6D893-A0F4-42D9-A47C-F63BD5BF82FB}">
      <dsp:nvSpPr>
        <dsp:cNvPr id="0" name=""/>
        <dsp:cNvSpPr/>
      </dsp:nvSpPr>
      <dsp:spPr>
        <a:xfrm>
          <a:off x="1414824" y="1531719"/>
          <a:ext cx="6814775" cy="122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41" tIns="129641" rIns="129641" bIns="129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 ANTITHESIS is the opposite claim.</a:t>
          </a:r>
        </a:p>
      </dsp:txBody>
      <dsp:txXfrm>
        <a:off x="1414824" y="1531719"/>
        <a:ext cx="6814775" cy="1224956"/>
      </dsp:txXfrm>
    </dsp:sp>
    <dsp:sp modelId="{08D3B57E-318B-4470-9461-8FA2A7FBC9E4}">
      <dsp:nvSpPr>
        <dsp:cNvPr id="0" name=""/>
        <dsp:cNvSpPr/>
      </dsp:nvSpPr>
      <dsp:spPr>
        <a:xfrm>
          <a:off x="0" y="3062914"/>
          <a:ext cx="8229600" cy="12249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E9DFB-CCE3-4A8E-985F-974BF23ADFF4}">
      <dsp:nvSpPr>
        <dsp:cNvPr id="0" name=""/>
        <dsp:cNvSpPr/>
      </dsp:nvSpPr>
      <dsp:spPr>
        <a:xfrm>
          <a:off x="370549" y="3338530"/>
          <a:ext cx="673726" cy="6737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CF039-5ABE-4097-A16D-480BED2C094D}">
      <dsp:nvSpPr>
        <dsp:cNvPr id="0" name=""/>
        <dsp:cNvSpPr/>
      </dsp:nvSpPr>
      <dsp:spPr>
        <a:xfrm>
          <a:off x="1414824" y="3062914"/>
          <a:ext cx="6814775" cy="122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641" tIns="129641" rIns="129641" bIns="1296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SYNTHESIS is the combining of a thesis and its antithesis in order to create a new whole. It is the combining of multiple perspectives on an issue in order to develop a greater and stronger argument.</a:t>
          </a:r>
        </a:p>
      </dsp:txBody>
      <dsp:txXfrm>
        <a:off x="1414824" y="3062914"/>
        <a:ext cx="6814775" cy="12249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88C91-DC22-40ED-99DB-B96A97CCFBBF}">
      <dsp:nvSpPr>
        <dsp:cNvPr id="0" name=""/>
        <dsp:cNvSpPr/>
      </dsp:nvSpPr>
      <dsp:spPr>
        <a:xfrm>
          <a:off x="0" y="1387"/>
          <a:ext cx="8229600" cy="5911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68B77-E0D7-40AE-BEC0-B12DD65F7757}">
      <dsp:nvSpPr>
        <dsp:cNvPr id="0" name=""/>
        <dsp:cNvSpPr/>
      </dsp:nvSpPr>
      <dsp:spPr>
        <a:xfrm>
          <a:off x="178813" y="134389"/>
          <a:ext cx="325116" cy="3251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0E7CE-E63E-421D-B530-D4DE19185825}">
      <dsp:nvSpPr>
        <dsp:cNvPr id="0" name=""/>
        <dsp:cNvSpPr/>
      </dsp:nvSpPr>
      <dsp:spPr>
        <a:xfrm>
          <a:off x="682743" y="1387"/>
          <a:ext cx="7546856" cy="59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60" tIns="62560" rIns="62560" bIns="6256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Initial research: Know the debates around the topic.</a:t>
          </a:r>
        </a:p>
      </dsp:txBody>
      <dsp:txXfrm>
        <a:off x="682743" y="1387"/>
        <a:ext cx="7546856" cy="591120"/>
      </dsp:txXfrm>
    </dsp:sp>
    <dsp:sp modelId="{22D20535-4B01-4D20-915B-38CE438668A1}">
      <dsp:nvSpPr>
        <dsp:cNvPr id="0" name=""/>
        <dsp:cNvSpPr/>
      </dsp:nvSpPr>
      <dsp:spPr>
        <a:xfrm>
          <a:off x="0" y="740287"/>
          <a:ext cx="8229600" cy="5911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F75AB-17E0-44CF-8765-35DBF34A73B7}">
      <dsp:nvSpPr>
        <dsp:cNvPr id="0" name=""/>
        <dsp:cNvSpPr/>
      </dsp:nvSpPr>
      <dsp:spPr>
        <a:xfrm>
          <a:off x="178813" y="873289"/>
          <a:ext cx="325116" cy="3251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51754-3664-4348-AB28-8AB50D255F6A}">
      <dsp:nvSpPr>
        <dsp:cNvPr id="0" name=""/>
        <dsp:cNvSpPr/>
      </dsp:nvSpPr>
      <dsp:spPr>
        <a:xfrm>
          <a:off x="682743" y="740287"/>
          <a:ext cx="7546856" cy="59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60" tIns="62560" rIns="62560" bIns="6256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Find sources that represent multiple perspectives.</a:t>
          </a:r>
        </a:p>
      </dsp:txBody>
      <dsp:txXfrm>
        <a:off x="682743" y="740287"/>
        <a:ext cx="7546856" cy="591120"/>
      </dsp:txXfrm>
    </dsp:sp>
    <dsp:sp modelId="{B95890C6-8332-4618-97D9-AE3742119D52}">
      <dsp:nvSpPr>
        <dsp:cNvPr id="0" name=""/>
        <dsp:cNvSpPr/>
      </dsp:nvSpPr>
      <dsp:spPr>
        <a:xfrm>
          <a:off x="0" y="1479187"/>
          <a:ext cx="8229600" cy="5911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FA013-7EFE-4277-A116-2826BCE9E8EC}">
      <dsp:nvSpPr>
        <dsp:cNvPr id="0" name=""/>
        <dsp:cNvSpPr/>
      </dsp:nvSpPr>
      <dsp:spPr>
        <a:xfrm>
          <a:off x="178813" y="1612189"/>
          <a:ext cx="325116" cy="3251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6BC9D-1B37-47C4-8766-91DD4C85186A}">
      <dsp:nvSpPr>
        <dsp:cNvPr id="0" name=""/>
        <dsp:cNvSpPr/>
      </dsp:nvSpPr>
      <dsp:spPr>
        <a:xfrm>
          <a:off x="682743" y="1479187"/>
          <a:ext cx="7546856" cy="59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60" tIns="62560" rIns="62560" bIns="6256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Process your sources, noting the conclusions drawn and the methodologies and evidence that got them there.</a:t>
          </a:r>
        </a:p>
      </dsp:txBody>
      <dsp:txXfrm>
        <a:off x="682743" y="1479187"/>
        <a:ext cx="7546856" cy="591120"/>
      </dsp:txXfrm>
    </dsp:sp>
    <dsp:sp modelId="{EF9D95B0-9539-414D-AB58-797BABBCD960}">
      <dsp:nvSpPr>
        <dsp:cNvPr id="0" name=""/>
        <dsp:cNvSpPr/>
      </dsp:nvSpPr>
      <dsp:spPr>
        <a:xfrm>
          <a:off x="0" y="2218087"/>
          <a:ext cx="8229600" cy="5911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AAD4E-7BE7-488B-8C69-FDF2CCA8A80C}">
      <dsp:nvSpPr>
        <dsp:cNvPr id="0" name=""/>
        <dsp:cNvSpPr/>
      </dsp:nvSpPr>
      <dsp:spPr>
        <a:xfrm>
          <a:off x="178813" y="2351089"/>
          <a:ext cx="325116" cy="3251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CEEE2-E202-4E65-BE09-BBB7AC8BA64A}">
      <dsp:nvSpPr>
        <dsp:cNvPr id="0" name=""/>
        <dsp:cNvSpPr/>
      </dsp:nvSpPr>
      <dsp:spPr>
        <a:xfrm>
          <a:off x="682743" y="2218087"/>
          <a:ext cx="7546856" cy="59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60" tIns="62560" rIns="62560" bIns="6256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Place your sources into conversation: Determine how your sources agree, and how they disagree. Decide which conclusions are most reliable, and which are not.</a:t>
          </a:r>
        </a:p>
      </dsp:txBody>
      <dsp:txXfrm>
        <a:off x="682743" y="2218087"/>
        <a:ext cx="7546856" cy="591120"/>
      </dsp:txXfrm>
    </dsp:sp>
    <dsp:sp modelId="{160F7068-D5BE-4743-82FC-BD10FC507DA1}">
      <dsp:nvSpPr>
        <dsp:cNvPr id="0" name=""/>
        <dsp:cNvSpPr/>
      </dsp:nvSpPr>
      <dsp:spPr>
        <a:xfrm>
          <a:off x="0" y="2956987"/>
          <a:ext cx="8229600" cy="5911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2B17-CDC5-4714-A943-E6A2C2AD4D93}">
      <dsp:nvSpPr>
        <dsp:cNvPr id="0" name=""/>
        <dsp:cNvSpPr/>
      </dsp:nvSpPr>
      <dsp:spPr>
        <a:xfrm>
          <a:off x="178813" y="3089989"/>
          <a:ext cx="325116" cy="3251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D51F6-0287-46A2-8916-86B2AC90A3A4}">
      <dsp:nvSpPr>
        <dsp:cNvPr id="0" name=""/>
        <dsp:cNvSpPr/>
      </dsp:nvSpPr>
      <dsp:spPr>
        <a:xfrm>
          <a:off x="682743" y="2956987"/>
          <a:ext cx="7546856" cy="59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60" tIns="62560" rIns="62560" bIns="6256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 your research to make your own conclusion about what the literature tells us, and what it doesn’t.</a:t>
          </a:r>
        </a:p>
      </dsp:txBody>
      <dsp:txXfrm>
        <a:off x="682743" y="2956987"/>
        <a:ext cx="7546856" cy="591120"/>
      </dsp:txXfrm>
    </dsp:sp>
    <dsp:sp modelId="{A4044F2A-4E39-4F1F-B000-55687EB3A6FF}">
      <dsp:nvSpPr>
        <dsp:cNvPr id="0" name=""/>
        <dsp:cNvSpPr/>
      </dsp:nvSpPr>
      <dsp:spPr>
        <a:xfrm>
          <a:off x="0" y="3695887"/>
          <a:ext cx="8229600" cy="5911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A1445-69AD-43E0-9AFC-0717A764CF66}">
      <dsp:nvSpPr>
        <dsp:cNvPr id="0" name=""/>
        <dsp:cNvSpPr/>
      </dsp:nvSpPr>
      <dsp:spPr>
        <a:xfrm>
          <a:off x="178813" y="3828889"/>
          <a:ext cx="325116" cy="3251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00466-5EEA-4DC9-A7B3-C5D15519FF45}">
      <dsp:nvSpPr>
        <dsp:cNvPr id="0" name=""/>
        <dsp:cNvSpPr/>
      </dsp:nvSpPr>
      <dsp:spPr>
        <a:xfrm>
          <a:off x="682743" y="3695887"/>
          <a:ext cx="7546856" cy="59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60" tIns="62560" rIns="62560" bIns="6256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What the literature tells us—and doesn’t—is the thesis for your lit review.</a:t>
          </a:r>
        </a:p>
      </dsp:txBody>
      <dsp:txXfrm>
        <a:off x="682743" y="3695887"/>
        <a:ext cx="7546856" cy="591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8F82D-C95F-3548-840C-1DD2139E208E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F73B38-5471-DC4B-BD76-835736AA6EDA}">
      <dsp:nvSpPr>
        <dsp:cNvPr id="0" name=""/>
        <dsp:cNvSpPr/>
      </dsp:nvSpPr>
      <dsp:spPr>
        <a:xfrm>
          <a:off x="0" y="0"/>
          <a:ext cx="8229600" cy="5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Are there obvious “buckets” of studies that relate to each other?</a:t>
          </a:r>
          <a:endParaRPr lang="en-US" sz="1500" kern="1200" dirty="0"/>
        </a:p>
      </dsp:txBody>
      <dsp:txXfrm>
        <a:off x="0" y="0"/>
        <a:ext cx="8229600" cy="536049"/>
      </dsp:txXfrm>
    </dsp:sp>
    <dsp:sp modelId="{20B01FB9-E39B-D041-A0B0-88AF1DA063F7}">
      <dsp:nvSpPr>
        <dsp:cNvPr id="0" name=""/>
        <dsp:cNvSpPr/>
      </dsp:nvSpPr>
      <dsp:spPr>
        <a:xfrm>
          <a:off x="0" y="53604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8DC820-FE5B-A640-A614-3A7D07D53F5B}">
      <dsp:nvSpPr>
        <dsp:cNvPr id="0" name=""/>
        <dsp:cNvSpPr/>
      </dsp:nvSpPr>
      <dsp:spPr>
        <a:xfrm>
          <a:off x="0" y="536049"/>
          <a:ext cx="8229600" cy="5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How do these studies relate to each other, and how do they relate to the research question? </a:t>
          </a:r>
          <a:endParaRPr lang="en-US" sz="1500" kern="1200" dirty="0"/>
        </a:p>
      </dsp:txBody>
      <dsp:txXfrm>
        <a:off x="0" y="536049"/>
        <a:ext cx="8229600" cy="536049"/>
      </dsp:txXfrm>
    </dsp:sp>
    <dsp:sp modelId="{FAF6ABAF-3148-3C45-BF7A-ADCB91FFDC52}">
      <dsp:nvSpPr>
        <dsp:cNvPr id="0" name=""/>
        <dsp:cNvSpPr/>
      </dsp:nvSpPr>
      <dsp:spPr>
        <a:xfrm>
          <a:off x="0" y="107209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10B293-2110-7F42-BF37-1D7515FC5D93}">
      <dsp:nvSpPr>
        <dsp:cNvPr id="0" name=""/>
        <dsp:cNvSpPr/>
      </dsp:nvSpPr>
      <dsp:spPr>
        <a:xfrm>
          <a:off x="0" y="1072098"/>
          <a:ext cx="8229600" cy="5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Do they ask the same questions, use the same methods, and/or get the same results?</a:t>
          </a:r>
          <a:endParaRPr lang="en-US" sz="1500" kern="1200" dirty="0"/>
        </a:p>
      </dsp:txBody>
      <dsp:txXfrm>
        <a:off x="0" y="1072098"/>
        <a:ext cx="8229600" cy="536049"/>
      </dsp:txXfrm>
    </dsp:sp>
    <dsp:sp modelId="{6F9207D2-1694-4A44-896F-CCA209D35055}">
      <dsp:nvSpPr>
        <dsp:cNvPr id="0" name=""/>
        <dsp:cNvSpPr/>
      </dsp:nvSpPr>
      <dsp:spPr>
        <a:xfrm>
          <a:off x="0" y="160814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E70F6A-0164-7D46-B11D-C97752F4F99A}">
      <dsp:nvSpPr>
        <dsp:cNvPr id="0" name=""/>
        <dsp:cNvSpPr/>
      </dsp:nvSpPr>
      <dsp:spPr>
        <a:xfrm>
          <a:off x="0" y="1608148"/>
          <a:ext cx="8229600" cy="5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How do they differ from each other? </a:t>
          </a:r>
          <a:endParaRPr lang="en-US" sz="1500" kern="1200"/>
        </a:p>
      </dsp:txBody>
      <dsp:txXfrm>
        <a:off x="0" y="1608148"/>
        <a:ext cx="8229600" cy="536049"/>
      </dsp:txXfrm>
    </dsp:sp>
    <dsp:sp modelId="{7F83F631-59F1-0F4D-B5AB-20F9B91F6174}">
      <dsp:nvSpPr>
        <dsp:cNvPr id="0" name=""/>
        <dsp:cNvSpPr/>
      </dsp:nvSpPr>
      <dsp:spPr>
        <a:xfrm>
          <a:off x="0" y="214419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7A165D-2C1F-954D-BDB9-B05582BD59A4}">
      <dsp:nvSpPr>
        <dsp:cNvPr id="0" name=""/>
        <dsp:cNvSpPr/>
      </dsp:nvSpPr>
      <dsp:spPr>
        <a:xfrm>
          <a:off x="0" y="2144197"/>
          <a:ext cx="8229600" cy="5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If similar studies reach different conclusions, why?</a:t>
          </a:r>
          <a:endParaRPr lang="en-US" sz="1500" kern="1200" dirty="0"/>
        </a:p>
      </dsp:txBody>
      <dsp:txXfrm>
        <a:off x="0" y="2144197"/>
        <a:ext cx="8229600" cy="536049"/>
      </dsp:txXfrm>
    </dsp:sp>
    <dsp:sp modelId="{0D8BA32E-3765-AE4A-825C-2851DEA7FAE5}">
      <dsp:nvSpPr>
        <dsp:cNvPr id="0" name=""/>
        <dsp:cNvSpPr/>
      </dsp:nvSpPr>
      <dsp:spPr>
        <a:xfrm>
          <a:off x="0" y="268024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6319A8-1455-414E-99EE-7F89EAB2D537}">
      <dsp:nvSpPr>
        <dsp:cNvPr id="0" name=""/>
        <dsp:cNvSpPr/>
      </dsp:nvSpPr>
      <dsp:spPr>
        <a:xfrm>
          <a:off x="0" y="2680246"/>
          <a:ext cx="8229600" cy="5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What research designs or methods seem unsatisfactory? Consider sample size, confounding factors, etc. </a:t>
          </a:r>
        </a:p>
      </dsp:txBody>
      <dsp:txXfrm>
        <a:off x="0" y="2680246"/>
        <a:ext cx="8229600" cy="536049"/>
      </dsp:txXfrm>
    </dsp:sp>
    <dsp:sp modelId="{722ADDFA-3D46-CA40-A242-870BFD3EE655}">
      <dsp:nvSpPr>
        <dsp:cNvPr id="0" name=""/>
        <dsp:cNvSpPr/>
      </dsp:nvSpPr>
      <dsp:spPr>
        <a:xfrm>
          <a:off x="0" y="321629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9CF7B3-882F-F941-8B01-3E31FDF1056F}">
      <dsp:nvSpPr>
        <dsp:cNvPr id="0" name=""/>
        <dsp:cNvSpPr/>
      </dsp:nvSpPr>
      <dsp:spPr>
        <a:xfrm>
          <a:off x="0" y="3216296"/>
          <a:ext cx="8229600" cy="5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What evidence is lacking, inconclusive, contradictory, or too small-scale to be generalizable?</a:t>
          </a:r>
        </a:p>
      </dsp:txBody>
      <dsp:txXfrm>
        <a:off x="0" y="3216296"/>
        <a:ext cx="8229600" cy="536049"/>
      </dsp:txXfrm>
    </dsp:sp>
    <dsp:sp modelId="{6E944491-E86F-EC4E-B848-965B6A5954AC}">
      <dsp:nvSpPr>
        <dsp:cNvPr id="0" name=""/>
        <dsp:cNvSpPr/>
      </dsp:nvSpPr>
      <dsp:spPr>
        <a:xfrm>
          <a:off x="0" y="375234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B3A574-84BE-2641-AE0C-3E3F4C8B1470}">
      <dsp:nvSpPr>
        <dsp:cNvPr id="0" name=""/>
        <dsp:cNvSpPr/>
      </dsp:nvSpPr>
      <dsp:spPr>
        <a:xfrm>
          <a:off x="0" y="3752345"/>
          <a:ext cx="8229600" cy="5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0" y="3752345"/>
        <a:ext cx="8229600" cy="5360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B9DE5-B04D-1547-8E1F-A72C51CCF79F}">
      <dsp:nvSpPr>
        <dsp:cNvPr id="0" name=""/>
        <dsp:cNvSpPr/>
      </dsp:nvSpPr>
      <dsp:spPr>
        <a:xfrm>
          <a:off x="0" y="2857"/>
          <a:ext cx="511174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9DF943-41A1-C94A-BEF1-689DF9C8A5D0}">
      <dsp:nvSpPr>
        <dsp:cNvPr id="0" name=""/>
        <dsp:cNvSpPr/>
      </dsp:nvSpPr>
      <dsp:spPr>
        <a:xfrm>
          <a:off x="0" y="2857"/>
          <a:ext cx="5111749" cy="19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/>
            <a:t>Introduction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Thesis Statement</a:t>
          </a:r>
          <a:endParaRPr lang="en-US" sz="2400" kern="1200" dirty="0"/>
        </a:p>
      </dsp:txBody>
      <dsp:txXfrm>
        <a:off x="0" y="2857"/>
        <a:ext cx="5111749" cy="1949132"/>
      </dsp:txXfrm>
    </dsp:sp>
    <dsp:sp modelId="{070DAFE2-5D38-3443-9EFB-DD1CC54974B1}">
      <dsp:nvSpPr>
        <dsp:cNvPr id="0" name=""/>
        <dsp:cNvSpPr/>
      </dsp:nvSpPr>
      <dsp:spPr>
        <a:xfrm>
          <a:off x="0" y="1951990"/>
          <a:ext cx="511174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F3624D-8555-EF41-B569-6F5E8F0E3448}">
      <dsp:nvSpPr>
        <dsp:cNvPr id="0" name=""/>
        <dsp:cNvSpPr/>
      </dsp:nvSpPr>
      <dsp:spPr>
        <a:xfrm>
          <a:off x="0" y="1951990"/>
          <a:ext cx="5111749" cy="19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/>
            <a:t>Body/Support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Section Headings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Sub-claims for each paragraph 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1951990"/>
        <a:ext cx="5111749" cy="1949132"/>
      </dsp:txXfrm>
    </dsp:sp>
    <dsp:sp modelId="{BF16D7AB-3AEF-824B-9609-717B233DBB52}">
      <dsp:nvSpPr>
        <dsp:cNvPr id="0" name=""/>
        <dsp:cNvSpPr/>
      </dsp:nvSpPr>
      <dsp:spPr>
        <a:xfrm>
          <a:off x="0" y="3901122"/>
          <a:ext cx="511174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14211F-0D52-834E-BC36-6C390A4956FF}">
      <dsp:nvSpPr>
        <dsp:cNvPr id="0" name=""/>
        <dsp:cNvSpPr/>
      </dsp:nvSpPr>
      <dsp:spPr>
        <a:xfrm>
          <a:off x="0" y="3901122"/>
          <a:ext cx="5111749" cy="194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/>
            <a:t>Conclusion</a:t>
          </a:r>
          <a:endParaRPr lang="en-US" sz="4000" kern="1200" dirty="0"/>
        </a:p>
      </dsp:txBody>
      <dsp:txXfrm>
        <a:off x="0" y="3901122"/>
        <a:ext cx="5111749" cy="1949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279E-FC8D-BF4B-9BAE-68A1A1B74AF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5238-9977-8944-9B43-2457DC0F2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A2CED-4020-4347-B5A2-7147243F2EE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6E19C-C2C4-B843-88EF-2913A920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6E19C-C2C4-B843-88EF-2913A920F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2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8C2196A-CA0A-61B6-42A5-41E5DB7FBB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DF876B-4B9A-6342-AE92-61BE84D29453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6E68C07-1FBE-F54B-37A6-6A28B7C99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8FA2060-C6B9-43A5-9128-AE2C8AF97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955F259-E02E-6697-2D71-37D04F1F2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365AD74-6C2C-6D2A-DE18-2D2F9859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Hint: People only read the intros and conclusions, and then the first sentence to each paragraph.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CDC68C4-00FC-072B-7E76-9DEF9A840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02638F-34CA-C146-9426-76B091A6FFE8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4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33" y="0"/>
            <a:ext cx="5095767" cy="6867526"/>
          </a:xfrm>
          <a:prstGeom prst="rect">
            <a:avLst/>
          </a:prstGeom>
        </p:spPr>
      </p:pic>
      <p:sp>
        <p:nvSpPr>
          <p:cNvPr id="9" name="Subtitle 6"/>
          <p:cNvSpPr>
            <a:spLocks noGrp="1"/>
          </p:cNvSpPr>
          <p:nvPr>
            <p:ph type="subTitle" idx="4294967295"/>
          </p:nvPr>
        </p:nvSpPr>
        <p:spPr>
          <a:xfrm>
            <a:off x="4665428" y="2058914"/>
            <a:ext cx="4031394" cy="73044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C3C0B2"/>
                </a:solidFill>
              </a:defRPr>
            </a:lvl1pPr>
          </a:lstStyle>
          <a:p>
            <a:r>
              <a:rPr lang="en-US" sz="2000"/>
              <a:t>SUBTITLE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815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65428" y="331080"/>
            <a:ext cx="4031394" cy="156921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6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" y="6116106"/>
            <a:ext cx="9146382" cy="7709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8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848" y="6356350"/>
            <a:ext cx="393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hyperlink" Target="https://youtu.be/PtJAsV9Vm30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.hunt@georgetown.edu" TargetMode="External"/><Relationship Id="rId2" Type="http://schemas.openxmlformats.org/officeDocument/2006/relationships/hyperlink" Target="https://www.povertyactionla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ides.library.georgetown.edu/PubPo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6"/>
          <p:cNvSpPr>
            <a:spLocks noGrp="1"/>
          </p:cNvSpPr>
          <p:nvPr>
            <p:ph type="subTitle" idx="4294967295"/>
          </p:nvPr>
        </p:nvSpPr>
        <p:spPr>
          <a:xfrm>
            <a:off x="4778636" y="2170086"/>
            <a:ext cx="4031394" cy="786869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FontTx/>
              <a:buNone/>
              <a:defRPr>
                <a:solidFill>
                  <a:srgbClr val="C3C0B2"/>
                </a:solidFill>
              </a:defRPr>
            </a:lvl1pPr>
          </a:lstStyle>
          <a:p>
            <a:r>
              <a:rPr lang="en-US" sz="1800" dirty="0"/>
              <a:t>Dr. Meri Wimberly</a:t>
            </a:r>
          </a:p>
          <a:p>
            <a:r>
              <a:rPr lang="en-US" sz="1800" dirty="0"/>
              <a:t>Director, McCourt Writing Center</a:t>
            </a:r>
          </a:p>
          <a:p>
            <a:endParaRPr lang="en-US" sz="1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r="27771"/>
          <a:stretch/>
        </p:blipFill>
        <p:spPr>
          <a:xfrm>
            <a:off x="-315829" y="0"/>
            <a:ext cx="4581525" cy="6858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97356" y="600873"/>
            <a:ext cx="4031394" cy="1569214"/>
          </a:xfrm>
        </p:spPr>
        <p:txBody>
          <a:bodyPr/>
          <a:lstStyle/>
          <a:p>
            <a:r>
              <a:rPr lang="en-US" dirty="0"/>
              <a:t>Literature Reviews</a:t>
            </a:r>
          </a:p>
        </p:txBody>
      </p:sp>
    </p:spTree>
    <p:extLst>
      <p:ext uri="{BB962C8B-B14F-4D97-AF65-F5344CB8AC3E}">
        <p14:creationId xmlns:p14="http://schemas.microsoft.com/office/powerpoint/2010/main" val="300373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1031-04C2-924D-A1D4-B3AC3CD7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SYNTHESIS How-To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0BE03C-E8A8-4D2D-84FE-58CED3BADF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8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64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CB147DB-5B3C-4573-936B-C9E87E61E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SYNTHESIS Questions</a:t>
            </a:r>
          </a:p>
        </p:txBody>
      </p:sp>
      <p:graphicFrame>
        <p:nvGraphicFramePr>
          <p:cNvPr id="33797" name="Rectangle 3">
            <a:extLst>
              <a:ext uri="{FF2B5EF4-FFF2-40B4-BE49-F238E27FC236}">
                <a16:creationId xmlns:a16="http://schemas.microsoft.com/office/drawing/2014/main" id="{1484A2FE-18BA-62D0-9364-45839C7AD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390528"/>
              </p:ext>
            </p:extLst>
          </p:nvPr>
        </p:nvGraphicFramePr>
        <p:xfrm>
          <a:off x="457200" y="1600200"/>
          <a:ext cx="8229600" cy="428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BBC3-165E-CB4E-AFDA-FC00EB21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SYNTHESIS Example</a:t>
            </a:r>
          </a:p>
        </p:txBody>
      </p:sp>
      <p:pic>
        <p:nvPicPr>
          <p:cNvPr id="5" name="Picture 4" descr="A picture containing sky, outdoor, background, clouds&#10;&#10;Description automatically generated">
            <a:extLst>
              <a:ext uri="{FF2B5EF4-FFF2-40B4-BE49-F238E27FC236}">
                <a16:creationId xmlns:a16="http://schemas.microsoft.com/office/drawing/2014/main" id="{AE00E39D-C71D-0D05-7DB5-CB59D0B2A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2" r="1922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1BBB-A259-F74A-9B2A-F3DFFF572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800"/>
              <a:t>THESIS: Nuclear power plants are dangerous for the planet, because of accidents and fallout. We should use other sources of energy.</a:t>
            </a:r>
          </a:p>
          <a:p>
            <a:pPr>
              <a:lnSpc>
                <a:spcPct val="90000"/>
              </a:lnSpc>
              <a:buNone/>
            </a:pPr>
            <a:r>
              <a:rPr lang="en-US" sz="1800"/>
              <a:t>ANTITHESIS: Nuclear energy is statistically one of the cleanest and cheapest sources.</a:t>
            </a:r>
          </a:p>
          <a:p>
            <a:pPr>
              <a:lnSpc>
                <a:spcPct val="90000"/>
              </a:lnSpc>
              <a:buNone/>
            </a:pPr>
            <a:r>
              <a:rPr lang="en-US" sz="1800"/>
              <a:t> </a:t>
            </a:r>
            <a:r>
              <a:rPr lang="en-US" sz="1800" b="1"/>
              <a:t>SYNTHESIS: The literature on nuclear energy reliably concludes that it is generally clean and safe. On the other hand, documented reports of accidents with tangible consequences on people’s lives abound.  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00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3D63-F447-91D3-0FDA-87C04E33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into Your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36667D-7B36-268D-088C-7883728DB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Therefore, what question remains?</a:t>
            </a:r>
          </a:p>
        </p:txBody>
      </p:sp>
    </p:spTree>
    <p:extLst>
      <p:ext uri="{BB962C8B-B14F-4D97-AF65-F5344CB8AC3E}">
        <p14:creationId xmlns:p14="http://schemas.microsoft.com/office/powerpoint/2010/main" val="117760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2CF8-D9FF-42A9-A078-F73AFCBA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Structure &amp; Outlining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F2777-5387-6932-DC6D-F8313EF2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en-US" dirty="0"/>
              <a:t>Decide on the sections, and main arguments for each section. </a:t>
            </a:r>
          </a:p>
          <a:p>
            <a:pPr>
              <a:buFont typeface="Wingdings" pitchFamily="2" charset="2"/>
              <a:buChar char="q"/>
            </a:pPr>
            <a:r>
              <a:rPr lang="en-US" altLang="en-US" dirty="0"/>
              <a:t>Explain the main point of each paragraph in a bullet point. </a:t>
            </a:r>
          </a:p>
          <a:p>
            <a:endParaRPr lang="en-US" dirty="0"/>
          </a:p>
        </p:txBody>
      </p:sp>
      <p:graphicFrame>
        <p:nvGraphicFramePr>
          <p:cNvPr id="40965" name="Content Placeholder 2">
            <a:extLst>
              <a:ext uri="{FF2B5EF4-FFF2-40B4-BE49-F238E27FC236}">
                <a16:creationId xmlns:a16="http://schemas.microsoft.com/office/drawing/2014/main" id="{FDCD57FD-1DAD-5EBB-C15C-FE8FD5F16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057964"/>
              </p:ext>
            </p:extLst>
          </p:nvPr>
        </p:nvGraphicFramePr>
        <p:xfrm>
          <a:off x="3575050" y="854075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65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EE28-4E87-9247-9EA6-F828BDE7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139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Lit review arguments are additive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B69E8-D528-4642-8C27-CDC116DB5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It’s all about the LOGIC!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CD02B11-83DE-4329-AB9C-4E0E95DC76C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5675419"/>
              </p:ext>
            </p:extLst>
          </p:nvPr>
        </p:nvGraphicFramePr>
        <p:xfrm>
          <a:off x="4572000" y="1382012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57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CC46-285E-CC42-B432-D2D3A512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8688AF0-E8E4-46BE-BE20-EB51669E4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584091"/>
              </p:ext>
            </p:extLst>
          </p:nvPr>
        </p:nvGraphicFramePr>
        <p:xfrm>
          <a:off x="457200" y="1600200"/>
          <a:ext cx="8229600" cy="428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99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CC46-285E-CC42-B432-D2D3A512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Support Paragraphs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8688AF0-E8E4-46BE-BE20-EB51669E4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647897"/>
              </p:ext>
            </p:extLst>
          </p:nvPr>
        </p:nvGraphicFramePr>
        <p:xfrm>
          <a:off x="457200" y="1600200"/>
          <a:ext cx="8229600" cy="428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93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CC46-285E-CC42-B432-D2D3A512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8688AF0-E8E4-46BE-BE20-EB51669E4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973949"/>
              </p:ext>
            </p:extLst>
          </p:nvPr>
        </p:nvGraphicFramePr>
        <p:xfrm>
          <a:off x="457200" y="1600200"/>
          <a:ext cx="8229600" cy="428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52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FFC4-9443-1144-B889-07AED802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/>
              <a:t>Responsible Use of Source Material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C4ECA83-A20A-4294-01CA-3FDBBF0C2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r>
              <a:rPr lang="en-US" dirty="0"/>
              <a:t>See the library’s APA tutorial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B54EE59-1574-F8DB-C589-CD3B43392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277145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973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431F-EE1B-92E8-67C5-7B068021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dirty="0"/>
              <a:t>What is a lit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89B5-2499-0DFE-F003-210DD585A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highlight>
                  <a:srgbClr val="FFFF00"/>
                </a:highlight>
              </a:rPr>
              <a:t>synthesis</a:t>
            </a:r>
            <a:r>
              <a:rPr lang="en-US" dirty="0"/>
              <a:t> of the </a:t>
            </a:r>
            <a:r>
              <a:rPr lang="en-US" dirty="0">
                <a:highlight>
                  <a:srgbClr val="FFFF00"/>
                </a:highlight>
              </a:rPr>
              <a:t>literature</a:t>
            </a:r>
            <a:r>
              <a:rPr lang="en-US" dirty="0"/>
              <a:t> on a particular </a:t>
            </a:r>
            <a:r>
              <a:rPr lang="en-US" dirty="0">
                <a:highlight>
                  <a:srgbClr val="FFFF00"/>
                </a:highlight>
              </a:rPr>
              <a:t>research topic </a:t>
            </a:r>
            <a:r>
              <a:rPr lang="en-US" dirty="0"/>
              <a:t>that explains what is currently known (</a:t>
            </a:r>
            <a:r>
              <a:rPr lang="en-US" dirty="0">
                <a:highlight>
                  <a:srgbClr val="FFFF00"/>
                </a:highlight>
              </a:rPr>
              <a:t>reliable conclusions</a:t>
            </a:r>
            <a:r>
              <a:rPr lang="en-US" dirty="0"/>
              <a:t>) and what has yet to be discovered (</a:t>
            </a:r>
            <a:r>
              <a:rPr lang="en-US" dirty="0">
                <a:highlight>
                  <a:srgbClr val="FFFF00"/>
                </a:highlight>
              </a:rPr>
              <a:t>gaps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673CF2B-6086-71E9-D169-02FEB2A79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576342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422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A628-474D-ADCC-58CC-CDF6786A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Finalizing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9D91ED-6142-903E-4BFE-8A6AF4A84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326535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20391512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9968815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08621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Proofreading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8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SUBSTANTIVE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LOWER-ORDER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CHECK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19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Thesis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Style/tone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72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Argumentation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46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Grammatical conventions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4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20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16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B1BF-FB63-099B-62D9-4653254D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dirty="0"/>
              <a:t>What’s next?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DAB880-497C-2190-21F9-0A7AD5048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057979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80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D66C-63B9-4B14-9F36-52634A3A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/>
              <a:t>Why do a lit review?</a:t>
            </a:r>
            <a:br>
              <a:rPr lang="en-US" sz="2200" dirty="0"/>
            </a:br>
            <a:r>
              <a:rPr lang="en-US" dirty="0"/>
              <a:t>Use it to:</a:t>
            </a:r>
          </a:p>
        </p:txBody>
      </p:sp>
      <p:graphicFrame>
        <p:nvGraphicFramePr>
          <p:cNvPr id="16389" name="Content Placeholder 2">
            <a:extLst>
              <a:ext uri="{FF2B5EF4-FFF2-40B4-BE49-F238E27FC236}">
                <a16:creationId xmlns:a16="http://schemas.microsoft.com/office/drawing/2014/main" id="{0A75138C-9C86-9D61-1B56-B1C1809EC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685953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E6445F-DFC9-2160-0DB8-C1D795186C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97" y="3963938"/>
            <a:ext cx="3008313" cy="2162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68C9-3CAB-015E-686D-E7F5703B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dirty="0"/>
              <a:t>The Writing Process </a:t>
            </a:r>
            <a:br>
              <a:rPr lang="en-US" dirty="0"/>
            </a:br>
            <a:r>
              <a:rPr lang="en-US" dirty="0"/>
              <a:t>PHASE I: PREPARATION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9693397-96FB-0E4A-A666-F0228AB0F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714134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59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68C9-3CAB-015E-686D-E7F5703B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dirty="0"/>
              <a:t>The Writing Process </a:t>
            </a:r>
            <a:br>
              <a:rPr lang="en-US" dirty="0"/>
            </a:br>
            <a:r>
              <a:rPr lang="en-US" dirty="0"/>
              <a:t>PHASE II: COMPOSITION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9693397-96FB-0E4A-A666-F0228AB0F5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6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68C9-3CAB-015E-686D-E7F5703B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dirty="0"/>
              <a:t>The Writing Process </a:t>
            </a:r>
            <a:br>
              <a:rPr lang="en-US" dirty="0"/>
            </a:br>
            <a:r>
              <a:rPr lang="en-US" dirty="0"/>
              <a:t>PHASE III: FINALIZING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9693397-96FB-0E4A-A666-F0228AB0F5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6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0498-EC31-482E-8AC3-9C95AD87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Shortcuts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1DFE-96FC-4AF9-899E-872FC9E03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14189"/>
            <a:ext cx="8686800" cy="45196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Read reviews/summaries of the literature. See </a:t>
            </a:r>
            <a:r>
              <a:rPr lang="en-US" dirty="0">
                <a:hlinkClick r:id="rId2"/>
              </a:rPr>
              <a:t>this</a:t>
            </a:r>
            <a:r>
              <a:rPr lang="en-US" dirty="0"/>
              <a:t> and other organizations.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Reach out to our policy librarian, Megan Hunt, at </a:t>
            </a:r>
            <a:r>
              <a:rPr lang="en-US" dirty="0">
                <a:hlinkClick r:id="rId3"/>
              </a:rPr>
              <a:t>megan.hunt@georgetown.edu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Check out Megan’s policy library guide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Snowball.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Use Google Scholar search with strict exclusion criteria (field and topic).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Screen sources for relevance in terms of both topic and methodology.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Read title                  read abstract                 skim article (Introduction and Results sections).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A993905-5F5E-5F3F-AC07-B044411DEB71}"/>
              </a:ext>
            </a:extLst>
          </p:cNvPr>
          <p:cNvSpPr/>
          <p:nvPr/>
        </p:nvSpPr>
        <p:spPr>
          <a:xfrm>
            <a:off x="1955469" y="467916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F260565-9309-5F00-3D31-133F9733DE7F}"/>
              </a:ext>
            </a:extLst>
          </p:cNvPr>
          <p:cNvSpPr/>
          <p:nvPr/>
        </p:nvSpPr>
        <p:spPr>
          <a:xfrm>
            <a:off x="4765393" y="467305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F90B5B6-A1BF-0226-4168-A89F61BC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956"/>
            <a:ext cx="8229600" cy="1143000"/>
          </a:xfrm>
        </p:spPr>
        <p:txBody>
          <a:bodyPr/>
          <a:lstStyle/>
          <a:p>
            <a:r>
              <a:rPr lang="en-US" dirty="0"/>
              <a:t>Don’t cherry-pick!</a:t>
            </a:r>
          </a:p>
        </p:txBody>
      </p:sp>
      <p:pic>
        <p:nvPicPr>
          <p:cNvPr id="5" name="Content Placeholder 4" descr="A picture containing fruit, cherry&#10;&#10;Description automatically generated">
            <a:extLst>
              <a:ext uri="{FF2B5EF4-FFF2-40B4-BE49-F238E27FC236}">
                <a16:creationId xmlns:a16="http://schemas.microsoft.com/office/drawing/2014/main" id="{138F2858-A616-928F-54D5-0602CE10A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746"/>
          <a:stretch/>
        </p:blipFill>
        <p:spPr>
          <a:xfrm>
            <a:off x="457200" y="1600200"/>
            <a:ext cx="8229600" cy="4288395"/>
          </a:xfrm>
          <a:noFill/>
        </p:spPr>
      </p:pic>
    </p:spTree>
    <p:extLst>
      <p:ext uri="{BB962C8B-B14F-4D97-AF65-F5344CB8AC3E}">
        <p14:creationId xmlns:p14="http://schemas.microsoft.com/office/powerpoint/2010/main" val="63130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CFE8-FCD9-1849-B909-0D020526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What is Synthesis?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0A38CD-0F34-4245-A28D-113B0E6B31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8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58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986</Words>
  <Application>Microsoft Office PowerPoint</Application>
  <PresentationFormat>On-screen Show (4:3)</PresentationFormat>
  <Paragraphs>138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Wingdings</vt:lpstr>
      <vt:lpstr>Office Theme</vt:lpstr>
      <vt:lpstr>Literature Reviews</vt:lpstr>
      <vt:lpstr>What is a lit review?</vt:lpstr>
      <vt:lpstr>Why do a lit review? Use it to:</vt:lpstr>
      <vt:lpstr>The Writing Process  PHASE I: PREPARATION</vt:lpstr>
      <vt:lpstr>The Writing Process  PHASE II: COMPOSITION</vt:lpstr>
      <vt:lpstr>The Writing Process  PHASE III: FINALIZING</vt:lpstr>
      <vt:lpstr>Shortcuts</vt:lpstr>
      <vt:lpstr>Don’t cherry-pick!</vt:lpstr>
      <vt:lpstr>What is Synthesis?</vt:lpstr>
      <vt:lpstr>SYNTHESIS How-To</vt:lpstr>
      <vt:lpstr>SYNTHESIS Questions</vt:lpstr>
      <vt:lpstr>SYNTHESIS Example</vt:lpstr>
      <vt:lpstr>Leading into Your Project</vt:lpstr>
      <vt:lpstr>Structure &amp; Outlining</vt:lpstr>
      <vt:lpstr>Lit review arguments are additive</vt:lpstr>
      <vt:lpstr>Introduction</vt:lpstr>
      <vt:lpstr>Support Paragraphs</vt:lpstr>
      <vt:lpstr>Conclusion</vt:lpstr>
      <vt:lpstr>Responsible Use of Source Material</vt:lpstr>
      <vt:lpstr>Finalizing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One Title Here</dc:title>
  <dc:creator>Shikha Savdas</dc:creator>
  <cp:lastModifiedBy>Meri Wimberly</cp:lastModifiedBy>
  <cp:revision>64</cp:revision>
  <dcterms:created xsi:type="dcterms:W3CDTF">2012-05-16T22:01:57Z</dcterms:created>
  <dcterms:modified xsi:type="dcterms:W3CDTF">2022-09-20T16:03:42Z</dcterms:modified>
</cp:coreProperties>
</file>