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377" r:id="rId3"/>
    <p:sldId id="378" r:id="rId4"/>
    <p:sldId id="269" r:id="rId5"/>
    <p:sldId id="37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3C1"/>
    <a:srgbClr val="5194C3"/>
    <a:srgbClr val="C3C0B2"/>
    <a:srgbClr val="002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2" autoAdjust="0"/>
    <p:restoredTop sz="93939"/>
  </p:normalViewPr>
  <p:slideViewPr>
    <p:cSldViewPr snapToGrid="0">
      <p:cViewPr varScale="1">
        <p:scale>
          <a:sx n="63" d="100"/>
          <a:sy n="63" d="100"/>
        </p:scale>
        <p:origin x="45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Recent Job</a:t>
            </a:r>
            <a:r>
              <a:rPr lang="en-US" baseline="0" dirty="0"/>
              <a:t> Openings (</a:t>
            </a:r>
            <a:r>
              <a:rPr lang="en-US" i="1" baseline="0" dirty="0"/>
              <a:t>The Hill</a:t>
            </a:r>
            <a:r>
              <a:rPr lang="en-US" baseline="0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Jobs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Requires Strategic Communication</c:v>
                </c:pt>
                <c:pt idx="1">
                  <c:v>Not Listed on Initial Posting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C-426C-8229-9D8D935B5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279E-FC8D-BF4B-9BAE-68A1A1B74AF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5238-9977-8944-9B43-2457DC0F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A2CED-4020-4347-B5A2-7147243F2EE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6E19C-C2C4-B843-88EF-2913A920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33" y="0"/>
            <a:ext cx="5095767" cy="6867526"/>
          </a:xfrm>
          <a:prstGeom prst="rect">
            <a:avLst/>
          </a:prstGeom>
        </p:spPr>
      </p:pic>
      <p:sp>
        <p:nvSpPr>
          <p:cNvPr id="9" name="Subtitle 6"/>
          <p:cNvSpPr>
            <a:spLocks noGrp="1"/>
          </p:cNvSpPr>
          <p:nvPr>
            <p:ph type="subTitle" idx="4294967295"/>
          </p:nvPr>
        </p:nvSpPr>
        <p:spPr>
          <a:xfrm>
            <a:off x="4665428" y="2058914"/>
            <a:ext cx="4031394" cy="73044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C3C0B2"/>
                </a:solidFill>
              </a:defRPr>
            </a:lvl1pPr>
          </a:lstStyle>
          <a:p>
            <a:r>
              <a:rPr lang="en-US" sz="2000"/>
              <a:t>SUBTITLE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815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65428" y="331080"/>
            <a:ext cx="4031394" cy="156921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16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" y="6116106"/>
            <a:ext cx="9146382" cy="7709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8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848" y="6356350"/>
            <a:ext cx="393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ccourt.georgetown.edu/writingcenter" TargetMode="External"/><Relationship Id="rId2" Type="http://schemas.openxmlformats.org/officeDocument/2006/relationships/hyperlink" Target="mailto:meri.wimberly@georgetow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ccourt.writing.center@georgetown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6"/>
          <p:cNvSpPr>
            <a:spLocks noGrp="1"/>
          </p:cNvSpPr>
          <p:nvPr>
            <p:ph type="subTitle" idx="4294967295"/>
          </p:nvPr>
        </p:nvSpPr>
        <p:spPr>
          <a:xfrm>
            <a:off x="4778636" y="2170087"/>
            <a:ext cx="4031394" cy="5174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FontTx/>
              <a:buNone/>
              <a:defRPr>
                <a:solidFill>
                  <a:srgbClr val="C3C0B2"/>
                </a:solidFill>
              </a:defRPr>
            </a:lvl1pPr>
          </a:lstStyle>
          <a:p>
            <a:r>
              <a:rPr lang="en-US" sz="1800" dirty="0"/>
              <a:t>Dr. Meri Wimberly</a:t>
            </a:r>
          </a:p>
          <a:p>
            <a:r>
              <a:rPr lang="en-US" sz="1800" dirty="0"/>
              <a:t>Director of the Writing Center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r="27771"/>
          <a:stretch/>
        </p:blipFill>
        <p:spPr>
          <a:xfrm>
            <a:off x="-315829" y="0"/>
            <a:ext cx="4581525" cy="6858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97356" y="600873"/>
            <a:ext cx="4031394" cy="1569214"/>
          </a:xfrm>
        </p:spPr>
        <p:txBody>
          <a:bodyPr/>
          <a:lstStyle/>
          <a:p>
            <a:r>
              <a:rPr lang="en-US" dirty="0"/>
              <a:t>Writing Center Services</a:t>
            </a:r>
          </a:p>
        </p:txBody>
      </p:sp>
    </p:spTree>
    <p:extLst>
      <p:ext uri="{BB962C8B-B14F-4D97-AF65-F5344CB8AC3E}">
        <p14:creationId xmlns:p14="http://schemas.microsoft.com/office/powerpoint/2010/main" val="300373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67425-C003-4A46-8989-30DF45E5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communication </a:t>
            </a:r>
            <a:br>
              <a:rPr lang="en-US" dirty="0"/>
            </a:br>
            <a:r>
              <a:rPr lang="en-US" dirty="0"/>
              <a:t>is required for policy jobs.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13A8314E-1C1C-4786-81DF-B04B2C6C6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20634"/>
              </p:ext>
            </p:extLst>
          </p:nvPr>
        </p:nvGraphicFramePr>
        <p:xfrm>
          <a:off x="457200" y="1600200"/>
          <a:ext cx="8229600" cy="428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67425-C003-4A46-8989-30DF45E5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communication is required for policy jobs.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DE533D-F84F-4167-944F-A312404E0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6985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MOST COMMON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A0F5CE-ED2C-4C37-8EF1-D5AE43B2A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06747"/>
            <a:ext cx="4040188" cy="421941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800" dirty="0"/>
              <a:t>“Excellent written and verbal communication skills.”</a:t>
            </a:r>
          </a:p>
          <a:p>
            <a:endParaRPr lang="en-US" sz="12800" dirty="0"/>
          </a:p>
          <a:p>
            <a:pPr marL="0" indent="0">
              <a:buNone/>
            </a:pPr>
            <a:r>
              <a:rPr lang="en-US" sz="12800" dirty="0"/>
              <a:t>“Practiced in proofreading and editing.”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BED65-6967-4D63-ADF2-4904DA219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266985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SPECIFICS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1999F-25EA-43F7-B930-245B7A947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906747"/>
            <a:ext cx="4041775" cy="42194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6000" dirty="0"/>
              <a:t>“Must be able to write clearly in concise prose under tight deadlines.”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“Requires strong writing skills and the ability to create complete and concise correspondence.”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“Exceptional analytical, research, writing, and oral communications skills. Must be able to articulate legislative concepts and complex issues tactfully and effectively to a variety of audiences.”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“The ability to communicate analyses and policy positions regarding complex policy issues.”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“Strong written and verbal communication skills are required to translate science into policy recommendations.”</a:t>
            </a:r>
          </a:p>
        </p:txBody>
      </p:sp>
    </p:spTree>
    <p:extLst>
      <p:ext uri="{BB962C8B-B14F-4D97-AF65-F5344CB8AC3E}">
        <p14:creationId xmlns:p14="http://schemas.microsoft.com/office/powerpoint/2010/main" val="288780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Strategic Communication:</a:t>
            </a:r>
            <a:br>
              <a:rPr lang="en-US" sz="3400" dirty="0"/>
            </a:br>
            <a:r>
              <a:rPr lang="en-US" sz="3400" dirty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The ability to think critically about context, purpose, genre, and audience, and to communicate strategically to address that specific situation. Strategic communication requires a set of specific and complex skills that everyone can develop and improve, and is integral to powerful, ethical, and innovative leadership.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155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2BD290-D3AA-4674-A76C-E23262F5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993A47-286B-47F7-87AE-0303DD5A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meri.wimberly@georgetown.edu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 action="ppaction://hlinkfile"/>
              </a:rPr>
              <a:t>mccourt.georgetown.edu/</a:t>
            </a:r>
            <a:r>
              <a:rPr lang="en-US" dirty="0" err="1">
                <a:hlinkClick r:id="rId3" action="ppaction://hlinkfile"/>
              </a:rPr>
              <a:t>writingcenter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mccourt.writing.center@georgetown.edu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81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9452</TotalTime>
  <Words>234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Georgia</vt:lpstr>
      <vt:lpstr>Office Theme</vt:lpstr>
      <vt:lpstr>Writing Center Services</vt:lpstr>
      <vt:lpstr>Strategic communication  is required for policy jobs.</vt:lpstr>
      <vt:lpstr>Strategic communication is required for policy jobs.</vt:lpstr>
      <vt:lpstr>Strategic Communication: What is it?</vt:lpstr>
      <vt:lpstr>How to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One Title Here</dc:title>
  <dc:creator>Shikha Savdas</dc:creator>
  <cp:lastModifiedBy>Meri Wimberly</cp:lastModifiedBy>
  <cp:revision>40</cp:revision>
  <dcterms:created xsi:type="dcterms:W3CDTF">2012-05-16T22:01:57Z</dcterms:created>
  <dcterms:modified xsi:type="dcterms:W3CDTF">2022-09-20T15:51:51Z</dcterms:modified>
</cp:coreProperties>
</file>