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266" r:id="rId2"/>
    <p:sldId id="394" r:id="rId3"/>
    <p:sldId id="375" r:id="rId4"/>
    <p:sldId id="283" r:id="rId5"/>
    <p:sldId id="368" r:id="rId6"/>
    <p:sldId id="370" r:id="rId7"/>
    <p:sldId id="371" r:id="rId8"/>
    <p:sldId id="392" r:id="rId9"/>
    <p:sldId id="376"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93C1"/>
    <a:srgbClr val="5194C3"/>
    <a:srgbClr val="C3C0B2"/>
    <a:srgbClr val="002D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99" autoAdjust="0"/>
    <p:restoredTop sz="93939"/>
  </p:normalViewPr>
  <p:slideViewPr>
    <p:cSldViewPr snapToGrid="0">
      <p:cViewPr varScale="1">
        <p:scale>
          <a:sx n="107" d="100"/>
          <a:sy n="107" d="100"/>
        </p:scale>
        <p:origin x="1248"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54CBDC-D0FE-4F1E-B458-7BC3F2A71B1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4507809-BE1E-4824-AFA6-0055556E27CA}">
      <dgm:prSet/>
      <dgm:spPr/>
      <dgm:t>
        <a:bodyPr/>
        <a:lstStyle/>
        <a:p>
          <a:r>
            <a:rPr lang="en-US"/>
            <a:t>Brainstorming</a:t>
          </a:r>
        </a:p>
      </dgm:t>
    </dgm:pt>
    <dgm:pt modelId="{E3056C78-A208-4DF3-8047-395789A6DE4C}" type="parTrans" cxnId="{73C450EB-9091-46B8-AFC4-5DD078A49A2C}">
      <dgm:prSet/>
      <dgm:spPr/>
      <dgm:t>
        <a:bodyPr/>
        <a:lstStyle/>
        <a:p>
          <a:endParaRPr lang="en-US"/>
        </a:p>
      </dgm:t>
    </dgm:pt>
    <dgm:pt modelId="{DA4D0FC3-7180-4241-814E-5E71FDB7BEDC}" type="sibTrans" cxnId="{73C450EB-9091-46B8-AFC4-5DD078A49A2C}">
      <dgm:prSet/>
      <dgm:spPr/>
      <dgm:t>
        <a:bodyPr/>
        <a:lstStyle/>
        <a:p>
          <a:endParaRPr lang="en-US"/>
        </a:p>
      </dgm:t>
    </dgm:pt>
    <dgm:pt modelId="{C7D0948E-5D02-40A0-A6EB-44C8FF074219}">
      <dgm:prSet/>
      <dgm:spPr/>
      <dgm:t>
        <a:bodyPr/>
        <a:lstStyle/>
        <a:p>
          <a:r>
            <a:rPr lang="en-US"/>
            <a:t>Freewriting</a:t>
          </a:r>
        </a:p>
      </dgm:t>
    </dgm:pt>
    <dgm:pt modelId="{A9BC3F44-409C-4397-B369-25DD4E5B36B6}" type="parTrans" cxnId="{413A62BC-7A2A-410A-926E-E5A4F45CE9BA}">
      <dgm:prSet/>
      <dgm:spPr/>
      <dgm:t>
        <a:bodyPr/>
        <a:lstStyle/>
        <a:p>
          <a:endParaRPr lang="en-US"/>
        </a:p>
      </dgm:t>
    </dgm:pt>
    <dgm:pt modelId="{2AAFA9C4-9883-4FFA-9F09-D57435460FB8}" type="sibTrans" cxnId="{413A62BC-7A2A-410A-926E-E5A4F45CE9BA}">
      <dgm:prSet/>
      <dgm:spPr/>
      <dgm:t>
        <a:bodyPr/>
        <a:lstStyle/>
        <a:p>
          <a:endParaRPr lang="en-US"/>
        </a:p>
      </dgm:t>
    </dgm:pt>
    <dgm:pt modelId="{32146500-F855-46F9-9935-3D96E9349663}">
      <dgm:prSet/>
      <dgm:spPr/>
      <dgm:t>
        <a:bodyPr/>
        <a:lstStyle/>
        <a:p>
          <a:r>
            <a:rPr lang="en-US" dirty="0"/>
            <a:t>Mind mapping</a:t>
          </a:r>
        </a:p>
      </dgm:t>
    </dgm:pt>
    <dgm:pt modelId="{52EC07C2-CD34-4B68-AD55-EF28CC695467}" type="parTrans" cxnId="{34FC2EAD-AC52-4F5C-B20E-05EAC4F013B4}">
      <dgm:prSet/>
      <dgm:spPr/>
      <dgm:t>
        <a:bodyPr/>
        <a:lstStyle/>
        <a:p>
          <a:endParaRPr lang="en-US"/>
        </a:p>
      </dgm:t>
    </dgm:pt>
    <dgm:pt modelId="{0B1C1902-8919-474B-9E9B-5F0B4504C705}" type="sibTrans" cxnId="{34FC2EAD-AC52-4F5C-B20E-05EAC4F013B4}">
      <dgm:prSet/>
      <dgm:spPr/>
      <dgm:t>
        <a:bodyPr/>
        <a:lstStyle/>
        <a:p>
          <a:endParaRPr lang="en-US"/>
        </a:p>
      </dgm:t>
    </dgm:pt>
    <dgm:pt modelId="{6769EC63-DA17-48E8-9910-4D06153FE21A}">
      <dgm:prSet/>
      <dgm:spPr/>
      <dgm:t>
        <a:bodyPr/>
        <a:lstStyle/>
        <a:p>
          <a:r>
            <a:rPr lang="en-US" dirty="0"/>
            <a:t>Topic Identification</a:t>
          </a:r>
        </a:p>
      </dgm:t>
    </dgm:pt>
    <dgm:pt modelId="{FE77F6BA-CF24-4B77-96EB-2E69BE0B2640}" type="parTrans" cxnId="{4F1B4C01-8D04-420C-A84E-9E9103D9CC71}">
      <dgm:prSet/>
      <dgm:spPr/>
      <dgm:t>
        <a:bodyPr/>
        <a:lstStyle/>
        <a:p>
          <a:endParaRPr lang="en-US"/>
        </a:p>
      </dgm:t>
    </dgm:pt>
    <dgm:pt modelId="{C7427784-140B-43CF-BCC7-D5EB4F46EE80}" type="sibTrans" cxnId="{4F1B4C01-8D04-420C-A84E-9E9103D9CC71}">
      <dgm:prSet/>
      <dgm:spPr/>
      <dgm:t>
        <a:bodyPr/>
        <a:lstStyle/>
        <a:p>
          <a:endParaRPr lang="en-US"/>
        </a:p>
      </dgm:t>
    </dgm:pt>
    <dgm:pt modelId="{AE0CE7B8-9F5C-4BA2-BC42-ED2A59F0164C}">
      <dgm:prSet/>
      <dgm:spPr/>
      <dgm:t>
        <a:bodyPr/>
        <a:lstStyle/>
        <a:p>
          <a:r>
            <a:rPr lang="en-US"/>
            <a:t>Research question</a:t>
          </a:r>
        </a:p>
      </dgm:t>
    </dgm:pt>
    <dgm:pt modelId="{1FC02282-AE93-4C90-B8FE-9741B2660A36}" type="parTrans" cxnId="{6B6C6862-662D-4CBC-AFDE-2B005D3B46D7}">
      <dgm:prSet/>
      <dgm:spPr/>
      <dgm:t>
        <a:bodyPr/>
        <a:lstStyle/>
        <a:p>
          <a:endParaRPr lang="en-US"/>
        </a:p>
      </dgm:t>
    </dgm:pt>
    <dgm:pt modelId="{586CA9C5-918B-4DE1-B99B-6CCCE21FEAF5}" type="sibTrans" cxnId="{6B6C6862-662D-4CBC-AFDE-2B005D3B46D7}">
      <dgm:prSet/>
      <dgm:spPr/>
      <dgm:t>
        <a:bodyPr/>
        <a:lstStyle/>
        <a:p>
          <a:endParaRPr lang="en-US"/>
        </a:p>
      </dgm:t>
    </dgm:pt>
    <dgm:pt modelId="{64F695C7-3D8C-4DFE-A138-7BCA6035725B}">
      <dgm:prSet/>
      <dgm:spPr/>
      <dgm:t>
        <a:bodyPr/>
        <a:lstStyle/>
        <a:p>
          <a:r>
            <a:rPr lang="en-US"/>
            <a:t>The stakes</a:t>
          </a:r>
        </a:p>
      </dgm:t>
    </dgm:pt>
    <dgm:pt modelId="{05DBE247-062A-43E3-B8AA-119F5FA48CBC}" type="parTrans" cxnId="{7B382486-340B-49A4-A283-B78263FFDBDB}">
      <dgm:prSet/>
      <dgm:spPr/>
      <dgm:t>
        <a:bodyPr/>
        <a:lstStyle/>
        <a:p>
          <a:endParaRPr lang="en-US"/>
        </a:p>
      </dgm:t>
    </dgm:pt>
    <dgm:pt modelId="{B09B34CA-161C-4BB8-B617-79E964AE6E1F}" type="sibTrans" cxnId="{7B382486-340B-49A4-A283-B78263FFDBDB}">
      <dgm:prSet/>
      <dgm:spPr/>
      <dgm:t>
        <a:bodyPr/>
        <a:lstStyle/>
        <a:p>
          <a:endParaRPr lang="en-US"/>
        </a:p>
      </dgm:t>
    </dgm:pt>
    <dgm:pt modelId="{89756D4D-7E4F-4D99-8CC3-04C414A4B36F}">
      <dgm:prSet/>
      <dgm:spPr/>
      <dgm:t>
        <a:bodyPr/>
        <a:lstStyle/>
        <a:p>
          <a:r>
            <a:rPr lang="en-US"/>
            <a:t>Line of inquiry</a:t>
          </a:r>
        </a:p>
      </dgm:t>
    </dgm:pt>
    <dgm:pt modelId="{F744B25D-B5DB-4D91-896A-52EEEAE4DD07}" type="parTrans" cxnId="{161707B3-7DE1-48D2-9CA0-B42C8CBAA456}">
      <dgm:prSet/>
      <dgm:spPr/>
      <dgm:t>
        <a:bodyPr/>
        <a:lstStyle/>
        <a:p>
          <a:endParaRPr lang="en-US"/>
        </a:p>
      </dgm:t>
    </dgm:pt>
    <dgm:pt modelId="{5BC7A38E-8E4F-41DF-9C83-11A281F5F9F1}" type="sibTrans" cxnId="{161707B3-7DE1-48D2-9CA0-B42C8CBAA456}">
      <dgm:prSet/>
      <dgm:spPr/>
      <dgm:t>
        <a:bodyPr/>
        <a:lstStyle/>
        <a:p>
          <a:endParaRPr lang="en-US"/>
        </a:p>
      </dgm:t>
    </dgm:pt>
    <dgm:pt modelId="{AD113FB8-0E95-4D3F-8CB8-CD3B9936AB52}">
      <dgm:prSet/>
      <dgm:spPr/>
      <dgm:t>
        <a:bodyPr/>
        <a:lstStyle/>
        <a:p>
          <a:r>
            <a:rPr lang="en-US"/>
            <a:t>Research</a:t>
          </a:r>
        </a:p>
      </dgm:t>
    </dgm:pt>
    <dgm:pt modelId="{1F293561-5066-4556-9D85-A14B26AAECD3}" type="parTrans" cxnId="{ECD4D372-C535-4023-B46C-62221B95C3CC}">
      <dgm:prSet/>
      <dgm:spPr/>
      <dgm:t>
        <a:bodyPr/>
        <a:lstStyle/>
        <a:p>
          <a:endParaRPr lang="en-US"/>
        </a:p>
      </dgm:t>
    </dgm:pt>
    <dgm:pt modelId="{B0D5F413-DE7E-48F4-BA24-6489CCE8E410}" type="sibTrans" cxnId="{ECD4D372-C535-4023-B46C-62221B95C3CC}">
      <dgm:prSet/>
      <dgm:spPr/>
      <dgm:t>
        <a:bodyPr/>
        <a:lstStyle/>
        <a:p>
          <a:endParaRPr lang="en-US"/>
        </a:p>
      </dgm:t>
    </dgm:pt>
    <dgm:pt modelId="{EBCE47B4-4109-4C09-AA2D-8653726B0A73}">
      <dgm:prSet/>
      <dgm:spPr/>
      <dgm:t>
        <a:bodyPr/>
        <a:lstStyle/>
        <a:p>
          <a:r>
            <a:rPr lang="en-US"/>
            <a:t>Finding sources</a:t>
          </a:r>
        </a:p>
      </dgm:t>
    </dgm:pt>
    <dgm:pt modelId="{E54FC9BE-6680-4DAD-BC73-5833FD404850}" type="parTrans" cxnId="{EFA7EFBB-D02D-4C80-B44E-9BF9CAD064D1}">
      <dgm:prSet/>
      <dgm:spPr/>
      <dgm:t>
        <a:bodyPr/>
        <a:lstStyle/>
        <a:p>
          <a:endParaRPr lang="en-US"/>
        </a:p>
      </dgm:t>
    </dgm:pt>
    <dgm:pt modelId="{2F4DD4C8-6425-418B-B5EA-AE801734DEC1}" type="sibTrans" cxnId="{EFA7EFBB-D02D-4C80-B44E-9BF9CAD064D1}">
      <dgm:prSet/>
      <dgm:spPr/>
      <dgm:t>
        <a:bodyPr/>
        <a:lstStyle/>
        <a:p>
          <a:endParaRPr lang="en-US"/>
        </a:p>
      </dgm:t>
    </dgm:pt>
    <dgm:pt modelId="{CFABC512-DD25-4970-97F7-D63F62F56746}">
      <dgm:prSet/>
      <dgm:spPr/>
      <dgm:t>
        <a:bodyPr/>
        <a:lstStyle/>
        <a:p>
          <a:r>
            <a:rPr lang="en-US" dirty="0"/>
            <a:t>Considering multiple perspectives</a:t>
          </a:r>
        </a:p>
      </dgm:t>
    </dgm:pt>
    <dgm:pt modelId="{8E43B255-33DE-4406-A2BC-507E8B044530}" type="parTrans" cxnId="{BACE7917-F642-48CE-AAE4-AA35BF137AF9}">
      <dgm:prSet/>
      <dgm:spPr/>
      <dgm:t>
        <a:bodyPr/>
        <a:lstStyle/>
        <a:p>
          <a:endParaRPr lang="en-US"/>
        </a:p>
      </dgm:t>
    </dgm:pt>
    <dgm:pt modelId="{74ABFBAF-4214-4ED4-87B0-6B850EB53050}" type="sibTrans" cxnId="{BACE7917-F642-48CE-AAE4-AA35BF137AF9}">
      <dgm:prSet/>
      <dgm:spPr/>
      <dgm:t>
        <a:bodyPr/>
        <a:lstStyle/>
        <a:p>
          <a:endParaRPr lang="en-US"/>
        </a:p>
      </dgm:t>
    </dgm:pt>
    <dgm:pt modelId="{162BBCBA-68A7-4EF9-88A9-D711A70C427C}">
      <dgm:prSet/>
      <dgm:spPr/>
      <dgm:t>
        <a:bodyPr/>
        <a:lstStyle/>
        <a:p>
          <a:r>
            <a:rPr lang="en-US" dirty="0"/>
            <a:t>Planning</a:t>
          </a:r>
        </a:p>
      </dgm:t>
    </dgm:pt>
    <dgm:pt modelId="{466A6422-03C9-421B-82CA-C18F04A18655}" type="parTrans" cxnId="{AA213540-EF81-4033-90AA-EB886D54D666}">
      <dgm:prSet/>
      <dgm:spPr/>
      <dgm:t>
        <a:bodyPr/>
        <a:lstStyle/>
        <a:p>
          <a:endParaRPr lang="en-US"/>
        </a:p>
      </dgm:t>
    </dgm:pt>
    <dgm:pt modelId="{EB17D3BF-5221-4734-94E9-757398F0D2D9}" type="sibTrans" cxnId="{AA213540-EF81-4033-90AA-EB886D54D666}">
      <dgm:prSet/>
      <dgm:spPr/>
      <dgm:t>
        <a:bodyPr/>
        <a:lstStyle/>
        <a:p>
          <a:endParaRPr lang="en-US"/>
        </a:p>
      </dgm:t>
    </dgm:pt>
    <dgm:pt modelId="{004A2D3B-82CC-424D-B773-F4A9A5300499}">
      <dgm:prSet/>
      <dgm:spPr/>
      <dgm:t>
        <a:bodyPr/>
        <a:lstStyle/>
        <a:p>
          <a:r>
            <a:rPr lang="en-US"/>
            <a:t>Outlining</a:t>
          </a:r>
        </a:p>
      </dgm:t>
    </dgm:pt>
    <dgm:pt modelId="{010CD459-E5A8-4B70-B9DE-2F125C0724B4}" type="parTrans" cxnId="{B63B4544-9784-4077-8DC2-45F94CC1B861}">
      <dgm:prSet/>
      <dgm:spPr/>
      <dgm:t>
        <a:bodyPr/>
        <a:lstStyle/>
        <a:p>
          <a:endParaRPr lang="en-US"/>
        </a:p>
      </dgm:t>
    </dgm:pt>
    <dgm:pt modelId="{F03B1E26-E9F2-4A2E-895B-DC67F10E4A50}" type="sibTrans" cxnId="{B63B4544-9784-4077-8DC2-45F94CC1B861}">
      <dgm:prSet/>
      <dgm:spPr/>
      <dgm:t>
        <a:bodyPr/>
        <a:lstStyle/>
        <a:p>
          <a:endParaRPr lang="en-US"/>
        </a:p>
      </dgm:t>
    </dgm:pt>
    <dgm:pt modelId="{EA3B5E3A-CBE7-B543-A8AA-D38F0372C043}">
      <dgm:prSet/>
      <dgm:spPr/>
      <dgm:t>
        <a:bodyPr/>
        <a:lstStyle/>
        <a:p>
          <a:r>
            <a:rPr lang="en-US" dirty="0"/>
            <a:t>Assessing the Context</a:t>
          </a:r>
        </a:p>
      </dgm:t>
    </dgm:pt>
    <dgm:pt modelId="{413CBB1B-64A4-EB44-81CA-20C296AD91B7}" type="parTrans" cxnId="{E38B5DC2-DE7F-6A47-B43F-105E1BF73106}">
      <dgm:prSet/>
      <dgm:spPr/>
      <dgm:t>
        <a:bodyPr/>
        <a:lstStyle/>
        <a:p>
          <a:endParaRPr lang="en-US"/>
        </a:p>
      </dgm:t>
    </dgm:pt>
    <dgm:pt modelId="{1EBB9092-F494-1948-861B-401BD9F4CEB8}" type="sibTrans" cxnId="{E38B5DC2-DE7F-6A47-B43F-105E1BF73106}">
      <dgm:prSet/>
      <dgm:spPr/>
      <dgm:t>
        <a:bodyPr/>
        <a:lstStyle/>
        <a:p>
          <a:endParaRPr lang="en-US"/>
        </a:p>
      </dgm:t>
    </dgm:pt>
    <dgm:pt modelId="{D4E99C00-5EC1-4190-A68A-806FAB000CAE}">
      <dgm:prSet/>
      <dgm:spPr/>
      <dgm:t>
        <a:bodyPr/>
        <a:lstStyle/>
        <a:p>
          <a:r>
            <a:rPr lang="en-US" dirty="0"/>
            <a:t>Prewriting</a:t>
          </a:r>
        </a:p>
      </dgm:t>
    </dgm:pt>
    <dgm:pt modelId="{1D026477-A802-4C8B-8CAE-A1951E63119C}" type="sibTrans" cxnId="{3FCF62D3-DC31-4B4A-835E-350ADFF57996}">
      <dgm:prSet/>
      <dgm:spPr/>
      <dgm:t>
        <a:bodyPr/>
        <a:lstStyle/>
        <a:p>
          <a:endParaRPr lang="en-US"/>
        </a:p>
      </dgm:t>
    </dgm:pt>
    <dgm:pt modelId="{90CBA03C-DAA6-4483-9617-3A919DEA1A86}" type="parTrans" cxnId="{3FCF62D3-DC31-4B4A-835E-350ADFF57996}">
      <dgm:prSet/>
      <dgm:spPr/>
      <dgm:t>
        <a:bodyPr/>
        <a:lstStyle/>
        <a:p>
          <a:endParaRPr lang="en-US"/>
        </a:p>
      </dgm:t>
    </dgm:pt>
    <dgm:pt modelId="{93A4B490-E083-8C4A-816C-1BCB7E3B8E1E}">
      <dgm:prSet/>
      <dgm:spPr/>
      <dgm:t>
        <a:bodyPr/>
        <a:lstStyle/>
        <a:p>
          <a:r>
            <a:rPr lang="en-US" dirty="0"/>
            <a:t>Considering the audience</a:t>
          </a:r>
        </a:p>
      </dgm:t>
    </dgm:pt>
    <dgm:pt modelId="{29EB0C92-56B5-E84F-B1E4-5C0F5283A927}" type="parTrans" cxnId="{CBB78D1C-185D-8F48-9F67-BE9913EDA495}">
      <dgm:prSet/>
      <dgm:spPr/>
      <dgm:t>
        <a:bodyPr/>
        <a:lstStyle/>
        <a:p>
          <a:endParaRPr lang="en-US"/>
        </a:p>
      </dgm:t>
    </dgm:pt>
    <dgm:pt modelId="{9090396C-01BC-E840-83B2-E050DBC70EC4}" type="sibTrans" cxnId="{CBB78D1C-185D-8F48-9F67-BE9913EDA495}">
      <dgm:prSet/>
      <dgm:spPr/>
      <dgm:t>
        <a:bodyPr/>
        <a:lstStyle/>
        <a:p>
          <a:endParaRPr lang="en-US"/>
        </a:p>
      </dgm:t>
    </dgm:pt>
    <dgm:pt modelId="{785F31D5-90C1-FC4B-B0FB-0D01A86693F9}">
      <dgm:prSet/>
      <dgm:spPr/>
      <dgm:t>
        <a:bodyPr/>
        <a:lstStyle/>
        <a:p>
          <a:r>
            <a:rPr lang="en-US" dirty="0"/>
            <a:t>Understanding parameters and expectations</a:t>
          </a:r>
        </a:p>
      </dgm:t>
    </dgm:pt>
    <dgm:pt modelId="{0DFA18DE-8A48-5C47-AE7C-3AEE0D480B59}" type="parTrans" cxnId="{188EC9EC-53D2-C24C-89BE-3F0DC4AC4DE0}">
      <dgm:prSet/>
      <dgm:spPr/>
      <dgm:t>
        <a:bodyPr/>
        <a:lstStyle/>
        <a:p>
          <a:endParaRPr lang="en-US"/>
        </a:p>
      </dgm:t>
    </dgm:pt>
    <dgm:pt modelId="{2DE58E1B-A1E0-C24C-9609-1E289195CB29}" type="sibTrans" cxnId="{188EC9EC-53D2-C24C-89BE-3F0DC4AC4DE0}">
      <dgm:prSet/>
      <dgm:spPr/>
      <dgm:t>
        <a:bodyPr/>
        <a:lstStyle/>
        <a:p>
          <a:endParaRPr lang="en-US"/>
        </a:p>
      </dgm:t>
    </dgm:pt>
    <dgm:pt modelId="{8AF87F80-0ADB-C346-A336-C7EA6502F3D4}">
      <dgm:prSet/>
      <dgm:spPr/>
      <dgm:t>
        <a:bodyPr/>
        <a:lstStyle/>
        <a:p>
          <a:r>
            <a:rPr lang="en-US" dirty="0"/>
            <a:t>Genre identification</a:t>
          </a:r>
        </a:p>
      </dgm:t>
    </dgm:pt>
    <dgm:pt modelId="{7FCE5153-A06C-CC41-B7D8-AADA1E5AF9D9}" type="parTrans" cxnId="{3F071A61-0B7B-2744-B17C-D824C6C3B0FD}">
      <dgm:prSet/>
      <dgm:spPr/>
      <dgm:t>
        <a:bodyPr/>
        <a:lstStyle/>
        <a:p>
          <a:endParaRPr lang="en-US"/>
        </a:p>
      </dgm:t>
    </dgm:pt>
    <dgm:pt modelId="{69F3C0EA-D930-6948-B0EA-FD959542706A}" type="sibTrans" cxnId="{3F071A61-0B7B-2744-B17C-D824C6C3B0FD}">
      <dgm:prSet/>
      <dgm:spPr/>
      <dgm:t>
        <a:bodyPr/>
        <a:lstStyle/>
        <a:p>
          <a:endParaRPr lang="en-US"/>
        </a:p>
      </dgm:t>
    </dgm:pt>
    <dgm:pt modelId="{FC410E4C-8F98-9445-8DCA-2E9EC78E80A3}">
      <dgm:prSet/>
      <dgm:spPr/>
      <dgm:t>
        <a:bodyPr/>
        <a:lstStyle/>
        <a:p>
          <a:r>
            <a:rPr lang="en-US"/>
            <a:t>Creating a bibliography</a:t>
          </a:r>
          <a:endParaRPr lang="en-US" dirty="0"/>
        </a:p>
      </dgm:t>
    </dgm:pt>
    <dgm:pt modelId="{37EBF1E3-1603-574F-B58E-F4C9DE89E7C7}" type="parTrans" cxnId="{1D7C22C0-634D-6B43-BE3A-4A75F300BDB5}">
      <dgm:prSet/>
      <dgm:spPr/>
      <dgm:t>
        <a:bodyPr/>
        <a:lstStyle/>
        <a:p>
          <a:endParaRPr lang="en-US"/>
        </a:p>
      </dgm:t>
    </dgm:pt>
    <dgm:pt modelId="{FF8F3D71-0036-D74B-884F-40EF1F852882}" type="sibTrans" cxnId="{1D7C22C0-634D-6B43-BE3A-4A75F300BDB5}">
      <dgm:prSet/>
      <dgm:spPr/>
      <dgm:t>
        <a:bodyPr/>
        <a:lstStyle/>
        <a:p>
          <a:endParaRPr lang="en-US"/>
        </a:p>
      </dgm:t>
    </dgm:pt>
    <dgm:pt modelId="{6C19C091-7E55-0B4D-998D-8794B6642632}" type="pres">
      <dgm:prSet presAssocID="{8154CBDC-D0FE-4F1E-B458-7BC3F2A71B14}" presName="linear" presStyleCnt="0">
        <dgm:presLayoutVars>
          <dgm:animLvl val="lvl"/>
          <dgm:resizeHandles val="exact"/>
        </dgm:presLayoutVars>
      </dgm:prSet>
      <dgm:spPr/>
    </dgm:pt>
    <dgm:pt modelId="{FD12FD22-5129-714B-AB49-D832BF94D65C}" type="pres">
      <dgm:prSet presAssocID="{EA3B5E3A-CBE7-B543-A8AA-D38F0372C043}" presName="parentText" presStyleLbl="node1" presStyleIdx="0" presStyleCnt="5">
        <dgm:presLayoutVars>
          <dgm:chMax val="0"/>
          <dgm:bulletEnabled val="1"/>
        </dgm:presLayoutVars>
      </dgm:prSet>
      <dgm:spPr/>
    </dgm:pt>
    <dgm:pt modelId="{4EAB23F1-10AB-6348-BE85-1094D3CD7F75}" type="pres">
      <dgm:prSet presAssocID="{EA3B5E3A-CBE7-B543-A8AA-D38F0372C043}" presName="childText" presStyleLbl="revTx" presStyleIdx="0" presStyleCnt="5">
        <dgm:presLayoutVars>
          <dgm:bulletEnabled val="1"/>
        </dgm:presLayoutVars>
      </dgm:prSet>
      <dgm:spPr/>
    </dgm:pt>
    <dgm:pt modelId="{70AA7F42-F2E8-A34E-8100-18D743FC6857}" type="pres">
      <dgm:prSet presAssocID="{D4E99C00-5EC1-4190-A68A-806FAB000CAE}" presName="parentText" presStyleLbl="node1" presStyleIdx="1" presStyleCnt="5">
        <dgm:presLayoutVars>
          <dgm:chMax val="0"/>
          <dgm:bulletEnabled val="1"/>
        </dgm:presLayoutVars>
      </dgm:prSet>
      <dgm:spPr/>
    </dgm:pt>
    <dgm:pt modelId="{C47743C9-BAC9-954D-A272-746C6D399720}" type="pres">
      <dgm:prSet presAssocID="{D4E99C00-5EC1-4190-A68A-806FAB000CAE}" presName="childText" presStyleLbl="revTx" presStyleIdx="1" presStyleCnt="5">
        <dgm:presLayoutVars>
          <dgm:bulletEnabled val="1"/>
        </dgm:presLayoutVars>
      </dgm:prSet>
      <dgm:spPr/>
    </dgm:pt>
    <dgm:pt modelId="{4CBC0179-CE2E-814C-8F5C-439337C020A5}" type="pres">
      <dgm:prSet presAssocID="{6769EC63-DA17-48E8-9910-4D06153FE21A}" presName="parentText" presStyleLbl="node1" presStyleIdx="2" presStyleCnt="5">
        <dgm:presLayoutVars>
          <dgm:chMax val="0"/>
          <dgm:bulletEnabled val="1"/>
        </dgm:presLayoutVars>
      </dgm:prSet>
      <dgm:spPr/>
    </dgm:pt>
    <dgm:pt modelId="{A3D2092A-9E9C-5D44-BB73-E6A0EF9BC41E}" type="pres">
      <dgm:prSet presAssocID="{6769EC63-DA17-48E8-9910-4D06153FE21A}" presName="childText" presStyleLbl="revTx" presStyleIdx="2" presStyleCnt="5">
        <dgm:presLayoutVars>
          <dgm:bulletEnabled val="1"/>
        </dgm:presLayoutVars>
      </dgm:prSet>
      <dgm:spPr/>
    </dgm:pt>
    <dgm:pt modelId="{B04F77F3-D9A6-094A-A34D-3D040FFF3E61}" type="pres">
      <dgm:prSet presAssocID="{AD113FB8-0E95-4D3F-8CB8-CD3B9936AB52}" presName="parentText" presStyleLbl="node1" presStyleIdx="3" presStyleCnt="5">
        <dgm:presLayoutVars>
          <dgm:chMax val="0"/>
          <dgm:bulletEnabled val="1"/>
        </dgm:presLayoutVars>
      </dgm:prSet>
      <dgm:spPr/>
    </dgm:pt>
    <dgm:pt modelId="{5D57B5C6-C605-DC4D-BB7A-52D16B85154D}" type="pres">
      <dgm:prSet presAssocID="{AD113FB8-0E95-4D3F-8CB8-CD3B9936AB52}" presName="childText" presStyleLbl="revTx" presStyleIdx="3" presStyleCnt="5">
        <dgm:presLayoutVars>
          <dgm:bulletEnabled val="1"/>
        </dgm:presLayoutVars>
      </dgm:prSet>
      <dgm:spPr/>
    </dgm:pt>
    <dgm:pt modelId="{DFD552D3-5486-6046-B57E-5D7F75EAEC44}" type="pres">
      <dgm:prSet presAssocID="{162BBCBA-68A7-4EF9-88A9-D711A70C427C}" presName="parentText" presStyleLbl="node1" presStyleIdx="4" presStyleCnt="5">
        <dgm:presLayoutVars>
          <dgm:chMax val="0"/>
          <dgm:bulletEnabled val="1"/>
        </dgm:presLayoutVars>
      </dgm:prSet>
      <dgm:spPr/>
    </dgm:pt>
    <dgm:pt modelId="{C9954B9B-F060-8F42-B60F-9ACEE326E99B}" type="pres">
      <dgm:prSet presAssocID="{162BBCBA-68A7-4EF9-88A9-D711A70C427C}" presName="childText" presStyleLbl="revTx" presStyleIdx="4" presStyleCnt="5">
        <dgm:presLayoutVars>
          <dgm:bulletEnabled val="1"/>
        </dgm:presLayoutVars>
      </dgm:prSet>
      <dgm:spPr/>
    </dgm:pt>
  </dgm:ptLst>
  <dgm:cxnLst>
    <dgm:cxn modelId="{4F1B4C01-8D04-420C-A84E-9E9103D9CC71}" srcId="{8154CBDC-D0FE-4F1E-B458-7BC3F2A71B14}" destId="{6769EC63-DA17-48E8-9910-4D06153FE21A}" srcOrd="2" destOrd="0" parTransId="{FE77F6BA-CF24-4B77-96EB-2E69BE0B2640}" sibTransId="{C7427784-140B-43CF-BCC7-D5EB4F46EE80}"/>
    <dgm:cxn modelId="{BACE7917-F642-48CE-AAE4-AA35BF137AF9}" srcId="{AD113FB8-0E95-4D3F-8CB8-CD3B9936AB52}" destId="{CFABC512-DD25-4970-97F7-D63F62F56746}" srcOrd="1" destOrd="0" parTransId="{8E43B255-33DE-4406-A2BC-507E8B044530}" sibTransId="{74ABFBAF-4214-4ED4-87B0-6B850EB53050}"/>
    <dgm:cxn modelId="{CBB78D1C-185D-8F48-9F67-BE9913EDA495}" srcId="{EA3B5E3A-CBE7-B543-A8AA-D38F0372C043}" destId="{93A4B490-E083-8C4A-816C-1BCB7E3B8E1E}" srcOrd="0" destOrd="0" parTransId="{29EB0C92-56B5-E84F-B1E4-5C0F5283A927}" sibTransId="{9090396C-01BC-E840-83B2-E050DBC70EC4}"/>
    <dgm:cxn modelId="{05B44123-273F-D842-999A-91E4F67D9034}" type="presOf" srcId="{89756D4D-7E4F-4D99-8CC3-04C414A4B36F}" destId="{A3D2092A-9E9C-5D44-BB73-E6A0EF9BC41E}" srcOrd="0" destOrd="2" presId="urn:microsoft.com/office/officeart/2005/8/layout/vList2"/>
    <dgm:cxn modelId="{3FEA0737-E677-B74D-829F-7266A3EE6E60}" type="presOf" srcId="{AE0CE7B8-9F5C-4BA2-BC42-ED2A59F0164C}" destId="{A3D2092A-9E9C-5D44-BB73-E6A0EF9BC41E}" srcOrd="0" destOrd="0" presId="urn:microsoft.com/office/officeart/2005/8/layout/vList2"/>
    <dgm:cxn modelId="{AA213540-EF81-4033-90AA-EB886D54D666}" srcId="{8154CBDC-D0FE-4F1E-B458-7BC3F2A71B14}" destId="{162BBCBA-68A7-4EF9-88A9-D711A70C427C}" srcOrd="4" destOrd="0" parTransId="{466A6422-03C9-421B-82CA-C18F04A18655}" sibTransId="{EB17D3BF-5221-4734-94E9-757398F0D2D9}"/>
    <dgm:cxn modelId="{B63B4544-9784-4077-8DC2-45F94CC1B861}" srcId="{162BBCBA-68A7-4EF9-88A9-D711A70C427C}" destId="{004A2D3B-82CC-424D-B773-F4A9A5300499}" srcOrd="0" destOrd="0" parTransId="{010CD459-E5A8-4B70-B9DE-2F125C0724B4}" sibTransId="{F03B1E26-E9F2-4A2E-895B-DC67F10E4A50}"/>
    <dgm:cxn modelId="{10580B50-748E-8F43-8BD7-5202F7DBB91E}" type="presOf" srcId="{AD113FB8-0E95-4D3F-8CB8-CD3B9936AB52}" destId="{B04F77F3-D9A6-094A-A34D-3D040FFF3E61}" srcOrd="0" destOrd="0" presId="urn:microsoft.com/office/officeart/2005/8/layout/vList2"/>
    <dgm:cxn modelId="{7115FC50-0B9A-0547-8DF1-FD92C263BB6D}" type="presOf" srcId="{EBCE47B4-4109-4C09-AA2D-8653726B0A73}" destId="{5D57B5C6-C605-DC4D-BB7A-52D16B85154D}" srcOrd="0" destOrd="0" presId="urn:microsoft.com/office/officeart/2005/8/layout/vList2"/>
    <dgm:cxn modelId="{8BAC1458-1291-5543-89A1-420A9FB36A2A}" type="presOf" srcId="{162BBCBA-68A7-4EF9-88A9-D711A70C427C}" destId="{DFD552D3-5486-6046-B57E-5D7F75EAEC44}" srcOrd="0" destOrd="0" presId="urn:microsoft.com/office/officeart/2005/8/layout/vList2"/>
    <dgm:cxn modelId="{3F071A61-0B7B-2744-B17C-D824C6C3B0FD}" srcId="{EA3B5E3A-CBE7-B543-A8AA-D38F0372C043}" destId="{8AF87F80-0ADB-C346-A336-C7EA6502F3D4}" srcOrd="1" destOrd="0" parTransId="{7FCE5153-A06C-CC41-B7D8-AADA1E5AF9D9}" sibTransId="{69F3C0EA-D930-6948-B0EA-FD959542706A}"/>
    <dgm:cxn modelId="{6B6C6862-662D-4CBC-AFDE-2B005D3B46D7}" srcId="{6769EC63-DA17-48E8-9910-4D06153FE21A}" destId="{AE0CE7B8-9F5C-4BA2-BC42-ED2A59F0164C}" srcOrd="0" destOrd="0" parTransId="{1FC02282-AE93-4C90-B8FE-9741B2660A36}" sibTransId="{586CA9C5-918B-4DE1-B99B-6CCCE21FEAF5}"/>
    <dgm:cxn modelId="{0EAB186B-15BF-754E-A541-D6248D1F2A72}" type="presOf" srcId="{FC410E4C-8F98-9445-8DCA-2E9EC78E80A3}" destId="{5D57B5C6-C605-DC4D-BB7A-52D16B85154D}" srcOrd="0" destOrd="2" presId="urn:microsoft.com/office/officeart/2005/8/layout/vList2"/>
    <dgm:cxn modelId="{1960FC6E-8F0A-8C4D-9B42-F11F9A0EEF4F}" type="presOf" srcId="{8AF87F80-0ADB-C346-A336-C7EA6502F3D4}" destId="{4EAB23F1-10AB-6348-BE85-1094D3CD7F75}" srcOrd="0" destOrd="1" presId="urn:microsoft.com/office/officeart/2005/8/layout/vList2"/>
    <dgm:cxn modelId="{20C2AF71-942D-4E48-A02F-334F33353CE3}" type="presOf" srcId="{785F31D5-90C1-FC4B-B0FB-0D01A86693F9}" destId="{4EAB23F1-10AB-6348-BE85-1094D3CD7F75}" srcOrd="0" destOrd="2" presId="urn:microsoft.com/office/officeart/2005/8/layout/vList2"/>
    <dgm:cxn modelId="{ECD4D372-C535-4023-B46C-62221B95C3CC}" srcId="{8154CBDC-D0FE-4F1E-B458-7BC3F2A71B14}" destId="{AD113FB8-0E95-4D3F-8CB8-CD3B9936AB52}" srcOrd="3" destOrd="0" parTransId="{1F293561-5066-4556-9D85-A14B26AAECD3}" sibTransId="{B0D5F413-DE7E-48F4-BA24-6489CCE8E410}"/>
    <dgm:cxn modelId="{2D258981-F927-3C40-9ACE-28BF912DAD30}" type="presOf" srcId="{004A2D3B-82CC-424D-B773-F4A9A5300499}" destId="{C9954B9B-F060-8F42-B60F-9ACEE326E99B}" srcOrd="0" destOrd="0" presId="urn:microsoft.com/office/officeart/2005/8/layout/vList2"/>
    <dgm:cxn modelId="{7B382486-340B-49A4-A283-B78263FFDBDB}" srcId="{6769EC63-DA17-48E8-9910-4D06153FE21A}" destId="{64F695C7-3D8C-4DFE-A138-7BCA6035725B}" srcOrd="1" destOrd="0" parTransId="{05DBE247-062A-43E3-B8AA-119F5FA48CBC}" sibTransId="{B09B34CA-161C-4BB8-B617-79E964AE6E1F}"/>
    <dgm:cxn modelId="{66FADB8D-E765-D444-AD02-3A14E325A2A2}" type="presOf" srcId="{D4E99C00-5EC1-4190-A68A-806FAB000CAE}" destId="{70AA7F42-F2E8-A34E-8100-18D743FC6857}" srcOrd="0" destOrd="0" presId="urn:microsoft.com/office/officeart/2005/8/layout/vList2"/>
    <dgm:cxn modelId="{9C845DA0-43D3-CF45-B792-9BCEBF3764EE}" type="presOf" srcId="{C7D0948E-5D02-40A0-A6EB-44C8FF074219}" destId="{C47743C9-BAC9-954D-A272-746C6D399720}" srcOrd="0" destOrd="1" presId="urn:microsoft.com/office/officeart/2005/8/layout/vList2"/>
    <dgm:cxn modelId="{34FC2EAD-AC52-4F5C-B20E-05EAC4F013B4}" srcId="{D4E99C00-5EC1-4190-A68A-806FAB000CAE}" destId="{32146500-F855-46F9-9935-3D96E9349663}" srcOrd="2" destOrd="0" parTransId="{52EC07C2-CD34-4B68-AD55-EF28CC695467}" sibTransId="{0B1C1902-8919-474B-9E9B-5F0B4504C705}"/>
    <dgm:cxn modelId="{2A1BA1B1-C246-A94B-932F-28B54978D041}" type="presOf" srcId="{8154CBDC-D0FE-4F1E-B458-7BC3F2A71B14}" destId="{6C19C091-7E55-0B4D-998D-8794B6642632}" srcOrd="0" destOrd="0" presId="urn:microsoft.com/office/officeart/2005/8/layout/vList2"/>
    <dgm:cxn modelId="{161707B3-7DE1-48D2-9CA0-B42C8CBAA456}" srcId="{6769EC63-DA17-48E8-9910-4D06153FE21A}" destId="{89756D4D-7E4F-4D99-8CC3-04C414A4B36F}" srcOrd="2" destOrd="0" parTransId="{F744B25D-B5DB-4D91-896A-52EEEAE4DD07}" sibTransId="{5BC7A38E-8E4F-41DF-9C83-11A281F5F9F1}"/>
    <dgm:cxn modelId="{EFA7EFBB-D02D-4C80-B44E-9BF9CAD064D1}" srcId="{AD113FB8-0E95-4D3F-8CB8-CD3B9936AB52}" destId="{EBCE47B4-4109-4C09-AA2D-8653726B0A73}" srcOrd="0" destOrd="0" parTransId="{E54FC9BE-6680-4DAD-BC73-5833FD404850}" sibTransId="{2F4DD4C8-6425-418B-B5EA-AE801734DEC1}"/>
    <dgm:cxn modelId="{413A62BC-7A2A-410A-926E-E5A4F45CE9BA}" srcId="{D4E99C00-5EC1-4190-A68A-806FAB000CAE}" destId="{C7D0948E-5D02-40A0-A6EB-44C8FF074219}" srcOrd="1" destOrd="0" parTransId="{A9BC3F44-409C-4397-B369-25DD4E5B36B6}" sibTransId="{2AAFA9C4-9883-4FFA-9F09-D57435460FB8}"/>
    <dgm:cxn modelId="{8408C6BD-A0CF-8B4C-A504-267872F08842}" type="presOf" srcId="{32146500-F855-46F9-9935-3D96E9349663}" destId="{C47743C9-BAC9-954D-A272-746C6D399720}" srcOrd="0" destOrd="2" presId="urn:microsoft.com/office/officeart/2005/8/layout/vList2"/>
    <dgm:cxn modelId="{1D7C22C0-634D-6B43-BE3A-4A75F300BDB5}" srcId="{AD113FB8-0E95-4D3F-8CB8-CD3B9936AB52}" destId="{FC410E4C-8F98-9445-8DCA-2E9EC78E80A3}" srcOrd="2" destOrd="0" parTransId="{37EBF1E3-1603-574F-B58E-F4C9DE89E7C7}" sibTransId="{FF8F3D71-0036-D74B-884F-40EF1F852882}"/>
    <dgm:cxn modelId="{E38B5DC2-DE7F-6A47-B43F-105E1BF73106}" srcId="{8154CBDC-D0FE-4F1E-B458-7BC3F2A71B14}" destId="{EA3B5E3A-CBE7-B543-A8AA-D38F0372C043}" srcOrd="0" destOrd="0" parTransId="{413CBB1B-64A4-EB44-81CA-20C296AD91B7}" sibTransId="{1EBB9092-F494-1948-861B-401BD9F4CEB8}"/>
    <dgm:cxn modelId="{104A74C3-5649-3741-B66C-F69BE8085252}" type="presOf" srcId="{EA3B5E3A-CBE7-B543-A8AA-D38F0372C043}" destId="{FD12FD22-5129-714B-AB49-D832BF94D65C}" srcOrd="0" destOrd="0" presId="urn:microsoft.com/office/officeart/2005/8/layout/vList2"/>
    <dgm:cxn modelId="{DFCB43CC-09BA-4440-BEE6-B90804488D06}" type="presOf" srcId="{C4507809-BE1E-4824-AFA6-0055556E27CA}" destId="{C47743C9-BAC9-954D-A272-746C6D399720}" srcOrd="0" destOrd="0" presId="urn:microsoft.com/office/officeart/2005/8/layout/vList2"/>
    <dgm:cxn modelId="{3FCF62D3-DC31-4B4A-835E-350ADFF57996}" srcId="{8154CBDC-D0FE-4F1E-B458-7BC3F2A71B14}" destId="{D4E99C00-5EC1-4190-A68A-806FAB000CAE}" srcOrd="1" destOrd="0" parTransId="{90CBA03C-DAA6-4483-9617-3A919DEA1A86}" sibTransId="{1D026477-A802-4C8B-8CAE-A1951E63119C}"/>
    <dgm:cxn modelId="{BB828AE5-6956-F84F-847D-5E7F2EA1E6A4}" type="presOf" srcId="{6769EC63-DA17-48E8-9910-4D06153FE21A}" destId="{4CBC0179-CE2E-814C-8F5C-439337C020A5}" srcOrd="0" destOrd="0" presId="urn:microsoft.com/office/officeart/2005/8/layout/vList2"/>
    <dgm:cxn modelId="{73C450EB-9091-46B8-AFC4-5DD078A49A2C}" srcId="{D4E99C00-5EC1-4190-A68A-806FAB000CAE}" destId="{C4507809-BE1E-4824-AFA6-0055556E27CA}" srcOrd="0" destOrd="0" parTransId="{E3056C78-A208-4DF3-8047-395789A6DE4C}" sibTransId="{DA4D0FC3-7180-4241-814E-5E71FDB7BEDC}"/>
    <dgm:cxn modelId="{188EC9EC-53D2-C24C-89BE-3F0DC4AC4DE0}" srcId="{EA3B5E3A-CBE7-B543-A8AA-D38F0372C043}" destId="{785F31D5-90C1-FC4B-B0FB-0D01A86693F9}" srcOrd="2" destOrd="0" parTransId="{0DFA18DE-8A48-5C47-AE7C-3AEE0D480B59}" sibTransId="{2DE58E1B-A1E0-C24C-9609-1E289195CB29}"/>
    <dgm:cxn modelId="{574F94F1-CED9-784D-A198-0CC63DEFA475}" type="presOf" srcId="{64F695C7-3D8C-4DFE-A138-7BCA6035725B}" destId="{A3D2092A-9E9C-5D44-BB73-E6A0EF9BC41E}" srcOrd="0" destOrd="1" presId="urn:microsoft.com/office/officeart/2005/8/layout/vList2"/>
    <dgm:cxn modelId="{65BFB0FA-2399-D545-BAC0-42B48604966D}" type="presOf" srcId="{CFABC512-DD25-4970-97F7-D63F62F56746}" destId="{5D57B5C6-C605-DC4D-BB7A-52D16B85154D}" srcOrd="0" destOrd="1" presId="urn:microsoft.com/office/officeart/2005/8/layout/vList2"/>
    <dgm:cxn modelId="{290C66FD-2B76-AC44-BC22-04E5635D21DA}" type="presOf" srcId="{93A4B490-E083-8C4A-816C-1BCB7E3B8E1E}" destId="{4EAB23F1-10AB-6348-BE85-1094D3CD7F75}" srcOrd="0" destOrd="0" presId="urn:microsoft.com/office/officeart/2005/8/layout/vList2"/>
    <dgm:cxn modelId="{B9DE37CE-242B-5046-9062-C8D47F17225F}" type="presParOf" srcId="{6C19C091-7E55-0B4D-998D-8794B6642632}" destId="{FD12FD22-5129-714B-AB49-D832BF94D65C}" srcOrd="0" destOrd="0" presId="urn:microsoft.com/office/officeart/2005/8/layout/vList2"/>
    <dgm:cxn modelId="{8707F31A-BB2F-A448-B6B9-B416D0920DA9}" type="presParOf" srcId="{6C19C091-7E55-0B4D-998D-8794B6642632}" destId="{4EAB23F1-10AB-6348-BE85-1094D3CD7F75}" srcOrd="1" destOrd="0" presId="urn:microsoft.com/office/officeart/2005/8/layout/vList2"/>
    <dgm:cxn modelId="{BE9FC9B5-3213-1244-83BE-79E1688F59D6}" type="presParOf" srcId="{6C19C091-7E55-0B4D-998D-8794B6642632}" destId="{70AA7F42-F2E8-A34E-8100-18D743FC6857}" srcOrd="2" destOrd="0" presId="urn:microsoft.com/office/officeart/2005/8/layout/vList2"/>
    <dgm:cxn modelId="{9062D9B1-47C1-584B-9F23-8135A0267B04}" type="presParOf" srcId="{6C19C091-7E55-0B4D-998D-8794B6642632}" destId="{C47743C9-BAC9-954D-A272-746C6D399720}" srcOrd="3" destOrd="0" presId="urn:microsoft.com/office/officeart/2005/8/layout/vList2"/>
    <dgm:cxn modelId="{248DD5E6-D18E-EC4E-9C75-45A4908A8E26}" type="presParOf" srcId="{6C19C091-7E55-0B4D-998D-8794B6642632}" destId="{4CBC0179-CE2E-814C-8F5C-439337C020A5}" srcOrd="4" destOrd="0" presId="urn:microsoft.com/office/officeart/2005/8/layout/vList2"/>
    <dgm:cxn modelId="{4E42B27C-11BE-0548-9967-C64B8AE858D7}" type="presParOf" srcId="{6C19C091-7E55-0B4D-998D-8794B6642632}" destId="{A3D2092A-9E9C-5D44-BB73-E6A0EF9BC41E}" srcOrd="5" destOrd="0" presId="urn:microsoft.com/office/officeart/2005/8/layout/vList2"/>
    <dgm:cxn modelId="{934F9EF9-742D-4545-91C4-212053160F4E}" type="presParOf" srcId="{6C19C091-7E55-0B4D-998D-8794B6642632}" destId="{B04F77F3-D9A6-094A-A34D-3D040FFF3E61}" srcOrd="6" destOrd="0" presId="urn:microsoft.com/office/officeart/2005/8/layout/vList2"/>
    <dgm:cxn modelId="{221C2A50-950F-6A49-8634-B5A9CEC48E1F}" type="presParOf" srcId="{6C19C091-7E55-0B4D-998D-8794B6642632}" destId="{5D57B5C6-C605-DC4D-BB7A-52D16B85154D}" srcOrd="7" destOrd="0" presId="urn:microsoft.com/office/officeart/2005/8/layout/vList2"/>
    <dgm:cxn modelId="{F975F637-D82D-DC44-8B3F-4BDFD40E0B79}" type="presParOf" srcId="{6C19C091-7E55-0B4D-998D-8794B6642632}" destId="{DFD552D3-5486-6046-B57E-5D7F75EAEC44}" srcOrd="8" destOrd="0" presId="urn:microsoft.com/office/officeart/2005/8/layout/vList2"/>
    <dgm:cxn modelId="{DE202735-2C93-F84A-9B1B-FF6AFF8D59AA}" type="presParOf" srcId="{6C19C091-7E55-0B4D-998D-8794B6642632}" destId="{C9954B9B-F060-8F42-B60F-9ACEE326E99B}"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54CBDC-D0FE-4F1E-B458-7BC3F2A71B1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4E99C00-5EC1-4190-A68A-806FAB000CAE}">
      <dgm:prSet/>
      <dgm:spPr/>
      <dgm:t>
        <a:bodyPr/>
        <a:lstStyle/>
        <a:p>
          <a:r>
            <a:rPr lang="en-US" dirty="0"/>
            <a:t>Drafting</a:t>
          </a:r>
        </a:p>
      </dgm:t>
    </dgm:pt>
    <dgm:pt modelId="{90CBA03C-DAA6-4483-9617-3A919DEA1A86}" type="parTrans" cxnId="{3FCF62D3-DC31-4B4A-835E-350ADFF57996}">
      <dgm:prSet/>
      <dgm:spPr/>
      <dgm:t>
        <a:bodyPr/>
        <a:lstStyle/>
        <a:p>
          <a:endParaRPr lang="en-US"/>
        </a:p>
      </dgm:t>
    </dgm:pt>
    <dgm:pt modelId="{1D026477-A802-4C8B-8CAE-A1951E63119C}" type="sibTrans" cxnId="{3FCF62D3-DC31-4B4A-835E-350ADFF57996}">
      <dgm:prSet/>
      <dgm:spPr/>
      <dgm:t>
        <a:bodyPr/>
        <a:lstStyle/>
        <a:p>
          <a:endParaRPr lang="en-US"/>
        </a:p>
      </dgm:t>
    </dgm:pt>
    <dgm:pt modelId="{C4507809-BE1E-4824-AFA6-0055556E27CA}">
      <dgm:prSet/>
      <dgm:spPr/>
      <dgm:t>
        <a:bodyPr/>
        <a:lstStyle/>
        <a:p>
          <a:r>
            <a:rPr lang="en-US" dirty="0"/>
            <a:t>Composing the central claim</a:t>
          </a:r>
        </a:p>
      </dgm:t>
    </dgm:pt>
    <dgm:pt modelId="{E3056C78-A208-4DF3-8047-395789A6DE4C}" type="parTrans" cxnId="{73C450EB-9091-46B8-AFC4-5DD078A49A2C}">
      <dgm:prSet/>
      <dgm:spPr/>
      <dgm:t>
        <a:bodyPr/>
        <a:lstStyle/>
        <a:p>
          <a:endParaRPr lang="en-US"/>
        </a:p>
      </dgm:t>
    </dgm:pt>
    <dgm:pt modelId="{DA4D0FC3-7180-4241-814E-5E71FDB7BEDC}" type="sibTrans" cxnId="{73C450EB-9091-46B8-AFC4-5DD078A49A2C}">
      <dgm:prSet/>
      <dgm:spPr/>
      <dgm:t>
        <a:bodyPr/>
        <a:lstStyle/>
        <a:p>
          <a:endParaRPr lang="en-US"/>
        </a:p>
      </dgm:t>
    </dgm:pt>
    <dgm:pt modelId="{C7D0948E-5D02-40A0-A6EB-44C8FF074219}">
      <dgm:prSet/>
      <dgm:spPr/>
      <dgm:t>
        <a:bodyPr/>
        <a:lstStyle/>
        <a:p>
          <a:r>
            <a:rPr lang="en-US" dirty="0"/>
            <a:t>Composing the introduction, body, and conclusion</a:t>
          </a:r>
        </a:p>
      </dgm:t>
    </dgm:pt>
    <dgm:pt modelId="{A9BC3F44-409C-4397-B369-25DD4E5B36B6}" type="parTrans" cxnId="{413A62BC-7A2A-410A-926E-E5A4F45CE9BA}">
      <dgm:prSet/>
      <dgm:spPr/>
      <dgm:t>
        <a:bodyPr/>
        <a:lstStyle/>
        <a:p>
          <a:endParaRPr lang="en-US"/>
        </a:p>
      </dgm:t>
    </dgm:pt>
    <dgm:pt modelId="{2AAFA9C4-9883-4FFA-9F09-D57435460FB8}" type="sibTrans" cxnId="{413A62BC-7A2A-410A-926E-E5A4F45CE9BA}">
      <dgm:prSet/>
      <dgm:spPr/>
      <dgm:t>
        <a:bodyPr/>
        <a:lstStyle/>
        <a:p>
          <a:endParaRPr lang="en-US"/>
        </a:p>
      </dgm:t>
    </dgm:pt>
    <dgm:pt modelId="{32146500-F855-46F9-9935-3D96E9349663}">
      <dgm:prSet/>
      <dgm:spPr/>
      <dgm:t>
        <a:bodyPr/>
        <a:lstStyle/>
        <a:p>
          <a:r>
            <a:rPr lang="en-US" dirty="0"/>
            <a:t>Composing the Executive Summary</a:t>
          </a:r>
        </a:p>
      </dgm:t>
    </dgm:pt>
    <dgm:pt modelId="{52EC07C2-CD34-4B68-AD55-EF28CC695467}" type="parTrans" cxnId="{34FC2EAD-AC52-4F5C-B20E-05EAC4F013B4}">
      <dgm:prSet/>
      <dgm:spPr/>
      <dgm:t>
        <a:bodyPr/>
        <a:lstStyle/>
        <a:p>
          <a:endParaRPr lang="en-US"/>
        </a:p>
      </dgm:t>
    </dgm:pt>
    <dgm:pt modelId="{0B1C1902-8919-474B-9E9B-5F0B4504C705}" type="sibTrans" cxnId="{34FC2EAD-AC52-4F5C-B20E-05EAC4F013B4}">
      <dgm:prSet/>
      <dgm:spPr/>
      <dgm:t>
        <a:bodyPr/>
        <a:lstStyle/>
        <a:p>
          <a:endParaRPr lang="en-US"/>
        </a:p>
      </dgm:t>
    </dgm:pt>
    <dgm:pt modelId="{6769EC63-DA17-48E8-9910-4D06153FE21A}">
      <dgm:prSet/>
      <dgm:spPr/>
      <dgm:t>
        <a:bodyPr/>
        <a:lstStyle/>
        <a:p>
          <a:r>
            <a:rPr lang="en-US" dirty="0"/>
            <a:t>Feedback</a:t>
          </a:r>
        </a:p>
      </dgm:t>
    </dgm:pt>
    <dgm:pt modelId="{FE77F6BA-CF24-4B77-96EB-2E69BE0B2640}" type="parTrans" cxnId="{4F1B4C01-8D04-420C-A84E-9E9103D9CC71}">
      <dgm:prSet/>
      <dgm:spPr/>
      <dgm:t>
        <a:bodyPr/>
        <a:lstStyle/>
        <a:p>
          <a:endParaRPr lang="en-US"/>
        </a:p>
      </dgm:t>
    </dgm:pt>
    <dgm:pt modelId="{C7427784-140B-43CF-BCC7-D5EB4F46EE80}" type="sibTrans" cxnId="{4F1B4C01-8D04-420C-A84E-9E9103D9CC71}">
      <dgm:prSet/>
      <dgm:spPr/>
      <dgm:t>
        <a:bodyPr/>
        <a:lstStyle/>
        <a:p>
          <a:endParaRPr lang="en-US"/>
        </a:p>
      </dgm:t>
    </dgm:pt>
    <dgm:pt modelId="{7ECF636D-FF76-0642-B358-94318918665C}">
      <dgm:prSet/>
      <dgm:spPr/>
      <dgm:t>
        <a:bodyPr/>
        <a:lstStyle/>
        <a:p>
          <a:r>
            <a:rPr lang="en-US" dirty="0"/>
            <a:t>Synthesizing source material</a:t>
          </a:r>
        </a:p>
      </dgm:t>
    </dgm:pt>
    <dgm:pt modelId="{1A9361B4-1B66-0245-B733-1DF6C7F19545}" type="parTrans" cxnId="{13E994B5-D373-FB47-82E1-C8FB60EEA118}">
      <dgm:prSet/>
      <dgm:spPr/>
      <dgm:t>
        <a:bodyPr/>
        <a:lstStyle/>
        <a:p>
          <a:endParaRPr lang="en-US"/>
        </a:p>
      </dgm:t>
    </dgm:pt>
    <dgm:pt modelId="{4CF021C0-8C07-A24A-8F20-F07948F54EE5}" type="sibTrans" cxnId="{13E994B5-D373-FB47-82E1-C8FB60EEA118}">
      <dgm:prSet/>
      <dgm:spPr/>
      <dgm:t>
        <a:bodyPr/>
        <a:lstStyle/>
        <a:p>
          <a:endParaRPr lang="en-US"/>
        </a:p>
      </dgm:t>
    </dgm:pt>
    <dgm:pt modelId="{2B6C23FD-7807-A04A-B830-CB81E6D4416A}">
      <dgm:prSet/>
      <dgm:spPr/>
      <dgm:t>
        <a:bodyPr/>
        <a:lstStyle/>
        <a:p>
          <a:pPr rtl="0"/>
          <a:r>
            <a:rPr lang="en-US" dirty="0"/>
            <a:t>Articulating and addressing counterarguments</a:t>
          </a:r>
        </a:p>
      </dgm:t>
    </dgm:pt>
    <dgm:pt modelId="{E5FFAE9C-8CAB-5F45-AF4E-5E4825B6F558}" type="parTrans" cxnId="{36039FFB-38ED-094D-A1FF-D7F3D6597EC4}">
      <dgm:prSet/>
      <dgm:spPr/>
      <dgm:t>
        <a:bodyPr/>
        <a:lstStyle/>
        <a:p>
          <a:endParaRPr lang="en-US"/>
        </a:p>
      </dgm:t>
    </dgm:pt>
    <dgm:pt modelId="{89C254DF-F7BD-AA48-9344-5A8793D6F3E3}" type="sibTrans" cxnId="{36039FFB-38ED-094D-A1FF-D7F3D6597EC4}">
      <dgm:prSet/>
      <dgm:spPr/>
      <dgm:t>
        <a:bodyPr/>
        <a:lstStyle/>
        <a:p>
          <a:endParaRPr lang="en-US"/>
        </a:p>
      </dgm:t>
    </dgm:pt>
    <dgm:pt modelId="{6AB760EF-3DFD-7B49-BC6E-020CD75C8505}">
      <dgm:prSet/>
      <dgm:spPr/>
      <dgm:t>
        <a:bodyPr/>
        <a:lstStyle/>
        <a:p>
          <a:r>
            <a:rPr lang="en-US" dirty="0"/>
            <a:t>Peer Review</a:t>
          </a:r>
        </a:p>
      </dgm:t>
    </dgm:pt>
    <dgm:pt modelId="{75F377CE-46B8-E443-A77A-60827116A3F9}" type="parTrans" cxnId="{F36995DA-B106-9E47-89C8-BE102721C032}">
      <dgm:prSet/>
      <dgm:spPr/>
    </dgm:pt>
    <dgm:pt modelId="{86AE76BB-E5C0-2A49-887B-388CCDCFB6D0}" type="sibTrans" cxnId="{F36995DA-B106-9E47-89C8-BE102721C032}">
      <dgm:prSet/>
      <dgm:spPr/>
    </dgm:pt>
    <dgm:pt modelId="{6C19C091-7E55-0B4D-998D-8794B6642632}" type="pres">
      <dgm:prSet presAssocID="{8154CBDC-D0FE-4F1E-B458-7BC3F2A71B14}" presName="linear" presStyleCnt="0">
        <dgm:presLayoutVars>
          <dgm:animLvl val="lvl"/>
          <dgm:resizeHandles val="exact"/>
        </dgm:presLayoutVars>
      </dgm:prSet>
      <dgm:spPr/>
    </dgm:pt>
    <dgm:pt modelId="{70AA7F42-F2E8-A34E-8100-18D743FC6857}" type="pres">
      <dgm:prSet presAssocID="{D4E99C00-5EC1-4190-A68A-806FAB000CAE}" presName="parentText" presStyleLbl="node1" presStyleIdx="0" presStyleCnt="2">
        <dgm:presLayoutVars>
          <dgm:chMax val="0"/>
          <dgm:bulletEnabled val="1"/>
        </dgm:presLayoutVars>
      </dgm:prSet>
      <dgm:spPr/>
    </dgm:pt>
    <dgm:pt modelId="{C47743C9-BAC9-954D-A272-746C6D399720}" type="pres">
      <dgm:prSet presAssocID="{D4E99C00-5EC1-4190-A68A-806FAB000CAE}" presName="childText" presStyleLbl="revTx" presStyleIdx="0" presStyleCnt="2">
        <dgm:presLayoutVars>
          <dgm:bulletEnabled val="1"/>
        </dgm:presLayoutVars>
      </dgm:prSet>
      <dgm:spPr/>
    </dgm:pt>
    <dgm:pt modelId="{4CBC0179-CE2E-814C-8F5C-439337C020A5}" type="pres">
      <dgm:prSet presAssocID="{6769EC63-DA17-48E8-9910-4D06153FE21A}" presName="parentText" presStyleLbl="node1" presStyleIdx="1" presStyleCnt="2">
        <dgm:presLayoutVars>
          <dgm:chMax val="0"/>
          <dgm:bulletEnabled val="1"/>
        </dgm:presLayoutVars>
      </dgm:prSet>
      <dgm:spPr/>
    </dgm:pt>
    <dgm:pt modelId="{F4E8C54A-8734-3741-8D12-2FCA5A611F8D}" type="pres">
      <dgm:prSet presAssocID="{6769EC63-DA17-48E8-9910-4D06153FE21A}" presName="childText" presStyleLbl="revTx" presStyleIdx="1" presStyleCnt="2">
        <dgm:presLayoutVars>
          <dgm:bulletEnabled val="1"/>
        </dgm:presLayoutVars>
      </dgm:prSet>
      <dgm:spPr/>
    </dgm:pt>
  </dgm:ptLst>
  <dgm:cxnLst>
    <dgm:cxn modelId="{4F1B4C01-8D04-420C-A84E-9E9103D9CC71}" srcId="{8154CBDC-D0FE-4F1E-B458-7BC3F2A71B14}" destId="{6769EC63-DA17-48E8-9910-4D06153FE21A}" srcOrd="1" destOrd="0" parTransId="{FE77F6BA-CF24-4B77-96EB-2E69BE0B2640}" sibTransId="{C7427784-140B-43CF-BCC7-D5EB4F46EE80}"/>
    <dgm:cxn modelId="{703DE775-629B-6949-B8EE-DAB63FDD7BD6}" type="presOf" srcId="{7ECF636D-FF76-0642-B358-94318918665C}" destId="{C47743C9-BAC9-954D-A272-746C6D399720}" srcOrd="0" destOrd="0" presId="urn:microsoft.com/office/officeart/2005/8/layout/vList2"/>
    <dgm:cxn modelId="{5B5E9F7B-A3EA-2C46-BC36-82734141E6F7}" type="presOf" srcId="{6AB760EF-3DFD-7B49-BC6E-020CD75C8505}" destId="{F4E8C54A-8734-3741-8D12-2FCA5A611F8D}" srcOrd="0" destOrd="0" presId="urn:microsoft.com/office/officeart/2005/8/layout/vList2"/>
    <dgm:cxn modelId="{66FADB8D-E765-D444-AD02-3A14E325A2A2}" type="presOf" srcId="{D4E99C00-5EC1-4190-A68A-806FAB000CAE}" destId="{70AA7F42-F2E8-A34E-8100-18D743FC6857}" srcOrd="0" destOrd="0" presId="urn:microsoft.com/office/officeart/2005/8/layout/vList2"/>
    <dgm:cxn modelId="{9C845DA0-43D3-CF45-B792-9BCEBF3764EE}" type="presOf" srcId="{C7D0948E-5D02-40A0-A6EB-44C8FF074219}" destId="{C47743C9-BAC9-954D-A272-746C6D399720}" srcOrd="0" destOrd="2" presId="urn:microsoft.com/office/officeart/2005/8/layout/vList2"/>
    <dgm:cxn modelId="{DE981AA2-933A-E34E-A5A6-76D02A2749AD}" type="presOf" srcId="{2B6C23FD-7807-A04A-B830-CB81E6D4416A}" destId="{C47743C9-BAC9-954D-A272-746C6D399720}" srcOrd="0" destOrd="3" presId="urn:microsoft.com/office/officeart/2005/8/layout/vList2"/>
    <dgm:cxn modelId="{34FC2EAD-AC52-4F5C-B20E-05EAC4F013B4}" srcId="{D4E99C00-5EC1-4190-A68A-806FAB000CAE}" destId="{32146500-F855-46F9-9935-3D96E9349663}" srcOrd="4" destOrd="0" parTransId="{52EC07C2-CD34-4B68-AD55-EF28CC695467}" sibTransId="{0B1C1902-8919-474B-9E9B-5F0B4504C705}"/>
    <dgm:cxn modelId="{2A1BA1B1-C246-A94B-932F-28B54978D041}" type="presOf" srcId="{8154CBDC-D0FE-4F1E-B458-7BC3F2A71B14}" destId="{6C19C091-7E55-0B4D-998D-8794B6642632}" srcOrd="0" destOrd="0" presId="urn:microsoft.com/office/officeart/2005/8/layout/vList2"/>
    <dgm:cxn modelId="{13E994B5-D373-FB47-82E1-C8FB60EEA118}" srcId="{D4E99C00-5EC1-4190-A68A-806FAB000CAE}" destId="{7ECF636D-FF76-0642-B358-94318918665C}" srcOrd="0" destOrd="0" parTransId="{1A9361B4-1B66-0245-B733-1DF6C7F19545}" sibTransId="{4CF021C0-8C07-A24A-8F20-F07948F54EE5}"/>
    <dgm:cxn modelId="{413A62BC-7A2A-410A-926E-E5A4F45CE9BA}" srcId="{D4E99C00-5EC1-4190-A68A-806FAB000CAE}" destId="{C7D0948E-5D02-40A0-A6EB-44C8FF074219}" srcOrd="2" destOrd="0" parTransId="{A9BC3F44-409C-4397-B369-25DD4E5B36B6}" sibTransId="{2AAFA9C4-9883-4FFA-9F09-D57435460FB8}"/>
    <dgm:cxn modelId="{8408C6BD-A0CF-8B4C-A504-267872F08842}" type="presOf" srcId="{32146500-F855-46F9-9935-3D96E9349663}" destId="{C47743C9-BAC9-954D-A272-746C6D399720}" srcOrd="0" destOrd="4" presId="urn:microsoft.com/office/officeart/2005/8/layout/vList2"/>
    <dgm:cxn modelId="{DFCB43CC-09BA-4440-BEE6-B90804488D06}" type="presOf" srcId="{C4507809-BE1E-4824-AFA6-0055556E27CA}" destId="{C47743C9-BAC9-954D-A272-746C6D399720}" srcOrd="0" destOrd="1" presId="urn:microsoft.com/office/officeart/2005/8/layout/vList2"/>
    <dgm:cxn modelId="{3FCF62D3-DC31-4B4A-835E-350ADFF57996}" srcId="{8154CBDC-D0FE-4F1E-B458-7BC3F2A71B14}" destId="{D4E99C00-5EC1-4190-A68A-806FAB000CAE}" srcOrd="0" destOrd="0" parTransId="{90CBA03C-DAA6-4483-9617-3A919DEA1A86}" sibTransId="{1D026477-A802-4C8B-8CAE-A1951E63119C}"/>
    <dgm:cxn modelId="{F36995DA-B106-9E47-89C8-BE102721C032}" srcId="{6769EC63-DA17-48E8-9910-4D06153FE21A}" destId="{6AB760EF-3DFD-7B49-BC6E-020CD75C8505}" srcOrd="0" destOrd="0" parTransId="{75F377CE-46B8-E443-A77A-60827116A3F9}" sibTransId="{86AE76BB-E5C0-2A49-887B-388CCDCFB6D0}"/>
    <dgm:cxn modelId="{BB828AE5-6956-F84F-847D-5E7F2EA1E6A4}" type="presOf" srcId="{6769EC63-DA17-48E8-9910-4D06153FE21A}" destId="{4CBC0179-CE2E-814C-8F5C-439337C020A5}" srcOrd="0" destOrd="0" presId="urn:microsoft.com/office/officeart/2005/8/layout/vList2"/>
    <dgm:cxn modelId="{73C450EB-9091-46B8-AFC4-5DD078A49A2C}" srcId="{D4E99C00-5EC1-4190-A68A-806FAB000CAE}" destId="{C4507809-BE1E-4824-AFA6-0055556E27CA}" srcOrd="1" destOrd="0" parTransId="{E3056C78-A208-4DF3-8047-395789A6DE4C}" sibTransId="{DA4D0FC3-7180-4241-814E-5E71FDB7BEDC}"/>
    <dgm:cxn modelId="{36039FFB-38ED-094D-A1FF-D7F3D6597EC4}" srcId="{D4E99C00-5EC1-4190-A68A-806FAB000CAE}" destId="{2B6C23FD-7807-A04A-B830-CB81E6D4416A}" srcOrd="3" destOrd="0" parTransId="{E5FFAE9C-8CAB-5F45-AF4E-5E4825B6F558}" sibTransId="{89C254DF-F7BD-AA48-9344-5A8793D6F3E3}"/>
    <dgm:cxn modelId="{BE9FC9B5-3213-1244-83BE-79E1688F59D6}" type="presParOf" srcId="{6C19C091-7E55-0B4D-998D-8794B6642632}" destId="{70AA7F42-F2E8-A34E-8100-18D743FC6857}" srcOrd="0" destOrd="0" presId="urn:microsoft.com/office/officeart/2005/8/layout/vList2"/>
    <dgm:cxn modelId="{9062D9B1-47C1-584B-9F23-8135A0267B04}" type="presParOf" srcId="{6C19C091-7E55-0B4D-998D-8794B6642632}" destId="{C47743C9-BAC9-954D-A272-746C6D399720}" srcOrd="1" destOrd="0" presId="urn:microsoft.com/office/officeart/2005/8/layout/vList2"/>
    <dgm:cxn modelId="{248DD5E6-D18E-EC4E-9C75-45A4908A8E26}" type="presParOf" srcId="{6C19C091-7E55-0B4D-998D-8794B6642632}" destId="{4CBC0179-CE2E-814C-8F5C-439337C020A5}" srcOrd="2" destOrd="0" presId="urn:microsoft.com/office/officeart/2005/8/layout/vList2"/>
    <dgm:cxn modelId="{B4322D73-BF6C-2F4E-8C70-D08AAA0DE8F3}" type="presParOf" srcId="{6C19C091-7E55-0B4D-998D-8794B6642632}" destId="{F4E8C54A-8734-3741-8D12-2FCA5A611F8D}"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54CBDC-D0FE-4F1E-B458-7BC3F2A71B1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4E99C00-5EC1-4190-A68A-806FAB000CAE}">
      <dgm:prSet/>
      <dgm:spPr/>
      <dgm:t>
        <a:bodyPr/>
        <a:lstStyle/>
        <a:p>
          <a:r>
            <a:rPr lang="en-US" dirty="0"/>
            <a:t>Revisions</a:t>
          </a:r>
        </a:p>
      </dgm:t>
    </dgm:pt>
    <dgm:pt modelId="{90CBA03C-DAA6-4483-9617-3A919DEA1A86}" type="parTrans" cxnId="{3FCF62D3-DC31-4B4A-835E-350ADFF57996}">
      <dgm:prSet/>
      <dgm:spPr/>
      <dgm:t>
        <a:bodyPr/>
        <a:lstStyle/>
        <a:p>
          <a:endParaRPr lang="en-US"/>
        </a:p>
      </dgm:t>
    </dgm:pt>
    <dgm:pt modelId="{1D026477-A802-4C8B-8CAE-A1951E63119C}" type="sibTrans" cxnId="{3FCF62D3-DC31-4B4A-835E-350ADFF57996}">
      <dgm:prSet/>
      <dgm:spPr/>
      <dgm:t>
        <a:bodyPr/>
        <a:lstStyle/>
        <a:p>
          <a:endParaRPr lang="en-US"/>
        </a:p>
      </dgm:t>
    </dgm:pt>
    <dgm:pt modelId="{C4507809-BE1E-4824-AFA6-0055556E27CA}">
      <dgm:prSet/>
      <dgm:spPr/>
      <dgm:t>
        <a:bodyPr/>
        <a:lstStyle/>
        <a:p>
          <a:pPr marL="0" indent="0">
            <a:tabLst/>
          </a:pPr>
          <a:r>
            <a:rPr lang="en-US" dirty="0"/>
            <a:t>Clarifying and accepting feedback</a:t>
          </a:r>
        </a:p>
      </dgm:t>
    </dgm:pt>
    <dgm:pt modelId="{E3056C78-A208-4DF3-8047-395789A6DE4C}" type="parTrans" cxnId="{73C450EB-9091-46B8-AFC4-5DD078A49A2C}">
      <dgm:prSet/>
      <dgm:spPr/>
      <dgm:t>
        <a:bodyPr/>
        <a:lstStyle/>
        <a:p>
          <a:endParaRPr lang="en-US"/>
        </a:p>
      </dgm:t>
    </dgm:pt>
    <dgm:pt modelId="{DA4D0FC3-7180-4241-814E-5E71FDB7BEDC}" type="sibTrans" cxnId="{73C450EB-9091-46B8-AFC4-5DD078A49A2C}">
      <dgm:prSet/>
      <dgm:spPr/>
      <dgm:t>
        <a:bodyPr/>
        <a:lstStyle/>
        <a:p>
          <a:endParaRPr lang="en-US"/>
        </a:p>
      </dgm:t>
    </dgm:pt>
    <dgm:pt modelId="{6769EC63-DA17-48E8-9910-4D06153FE21A}">
      <dgm:prSet/>
      <dgm:spPr/>
      <dgm:t>
        <a:bodyPr/>
        <a:lstStyle/>
        <a:p>
          <a:r>
            <a:rPr lang="en-US" dirty="0"/>
            <a:t>Editing</a:t>
          </a:r>
        </a:p>
      </dgm:t>
    </dgm:pt>
    <dgm:pt modelId="{FE77F6BA-CF24-4B77-96EB-2E69BE0B2640}" type="parTrans" cxnId="{4F1B4C01-8D04-420C-A84E-9E9103D9CC71}">
      <dgm:prSet/>
      <dgm:spPr/>
      <dgm:t>
        <a:bodyPr/>
        <a:lstStyle/>
        <a:p>
          <a:endParaRPr lang="en-US"/>
        </a:p>
      </dgm:t>
    </dgm:pt>
    <dgm:pt modelId="{C7427784-140B-43CF-BCC7-D5EB4F46EE80}" type="sibTrans" cxnId="{4F1B4C01-8D04-420C-A84E-9E9103D9CC71}">
      <dgm:prSet/>
      <dgm:spPr/>
      <dgm:t>
        <a:bodyPr/>
        <a:lstStyle/>
        <a:p>
          <a:endParaRPr lang="en-US"/>
        </a:p>
      </dgm:t>
    </dgm:pt>
    <dgm:pt modelId="{AE0CE7B8-9F5C-4BA2-BC42-ED2A59F0164C}">
      <dgm:prSet/>
      <dgm:spPr/>
      <dgm:t>
        <a:bodyPr/>
        <a:lstStyle/>
        <a:p>
          <a:pPr marL="0" indent="0">
            <a:tabLst/>
          </a:pPr>
          <a:r>
            <a:rPr lang="en-US" dirty="0"/>
            <a:t>Correcting the formatting</a:t>
          </a:r>
        </a:p>
      </dgm:t>
    </dgm:pt>
    <dgm:pt modelId="{1FC02282-AE93-4C90-B8FE-9741B2660A36}" type="parTrans" cxnId="{6B6C6862-662D-4CBC-AFDE-2B005D3B46D7}">
      <dgm:prSet/>
      <dgm:spPr/>
      <dgm:t>
        <a:bodyPr/>
        <a:lstStyle/>
        <a:p>
          <a:endParaRPr lang="en-US"/>
        </a:p>
      </dgm:t>
    </dgm:pt>
    <dgm:pt modelId="{586CA9C5-918B-4DE1-B99B-6CCCE21FEAF5}" type="sibTrans" cxnId="{6B6C6862-662D-4CBC-AFDE-2B005D3B46D7}">
      <dgm:prSet/>
      <dgm:spPr/>
      <dgm:t>
        <a:bodyPr/>
        <a:lstStyle/>
        <a:p>
          <a:endParaRPr lang="en-US"/>
        </a:p>
      </dgm:t>
    </dgm:pt>
    <dgm:pt modelId="{AD113FB8-0E95-4D3F-8CB8-CD3B9936AB52}">
      <dgm:prSet/>
      <dgm:spPr/>
      <dgm:t>
        <a:bodyPr/>
        <a:lstStyle/>
        <a:p>
          <a:r>
            <a:rPr lang="en-US" dirty="0"/>
            <a:t>Proofreading</a:t>
          </a:r>
        </a:p>
      </dgm:t>
    </dgm:pt>
    <dgm:pt modelId="{1F293561-5066-4556-9D85-A14B26AAECD3}" type="parTrans" cxnId="{ECD4D372-C535-4023-B46C-62221B95C3CC}">
      <dgm:prSet/>
      <dgm:spPr/>
      <dgm:t>
        <a:bodyPr/>
        <a:lstStyle/>
        <a:p>
          <a:endParaRPr lang="en-US"/>
        </a:p>
      </dgm:t>
    </dgm:pt>
    <dgm:pt modelId="{B0D5F413-DE7E-48F4-BA24-6489CCE8E410}" type="sibTrans" cxnId="{ECD4D372-C535-4023-B46C-62221B95C3CC}">
      <dgm:prSet/>
      <dgm:spPr/>
      <dgm:t>
        <a:bodyPr/>
        <a:lstStyle/>
        <a:p>
          <a:endParaRPr lang="en-US"/>
        </a:p>
      </dgm:t>
    </dgm:pt>
    <dgm:pt modelId="{EBCE47B4-4109-4C09-AA2D-8653726B0A73}">
      <dgm:prSet/>
      <dgm:spPr/>
      <dgm:t>
        <a:bodyPr/>
        <a:lstStyle/>
        <a:p>
          <a:r>
            <a:rPr lang="en-US" dirty="0"/>
            <a:t>Editing for typos</a:t>
          </a:r>
        </a:p>
      </dgm:t>
    </dgm:pt>
    <dgm:pt modelId="{E54FC9BE-6680-4DAD-BC73-5833FD404850}" type="parTrans" cxnId="{EFA7EFBB-D02D-4C80-B44E-9BF9CAD064D1}">
      <dgm:prSet/>
      <dgm:spPr/>
      <dgm:t>
        <a:bodyPr/>
        <a:lstStyle/>
        <a:p>
          <a:endParaRPr lang="en-US"/>
        </a:p>
      </dgm:t>
    </dgm:pt>
    <dgm:pt modelId="{2F4DD4C8-6425-418B-B5EA-AE801734DEC1}" type="sibTrans" cxnId="{EFA7EFBB-D02D-4C80-B44E-9BF9CAD064D1}">
      <dgm:prSet/>
      <dgm:spPr/>
      <dgm:t>
        <a:bodyPr/>
        <a:lstStyle/>
        <a:p>
          <a:endParaRPr lang="en-US"/>
        </a:p>
      </dgm:t>
    </dgm:pt>
    <dgm:pt modelId="{162BBCBA-68A7-4EF9-88A9-D711A70C427C}">
      <dgm:prSet/>
      <dgm:spPr/>
      <dgm:t>
        <a:bodyPr/>
        <a:lstStyle/>
        <a:p>
          <a:r>
            <a:rPr lang="en-US" dirty="0"/>
            <a:t>Submission/Publication</a:t>
          </a:r>
        </a:p>
      </dgm:t>
    </dgm:pt>
    <dgm:pt modelId="{466A6422-03C9-421B-82CA-C18F04A18655}" type="parTrans" cxnId="{AA213540-EF81-4033-90AA-EB886D54D666}">
      <dgm:prSet/>
      <dgm:spPr/>
      <dgm:t>
        <a:bodyPr/>
        <a:lstStyle/>
        <a:p>
          <a:endParaRPr lang="en-US"/>
        </a:p>
      </dgm:t>
    </dgm:pt>
    <dgm:pt modelId="{EB17D3BF-5221-4734-94E9-757398F0D2D9}" type="sibTrans" cxnId="{AA213540-EF81-4033-90AA-EB886D54D666}">
      <dgm:prSet/>
      <dgm:spPr/>
      <dgm:t>
        <a:bodyPr/>
        <a:lstStyle/>
        <a:p>
          <a:endParaRPr lang="en-US"/>
        </a:p>
      </dgm:t>
    </dgm:pt>
    <dgm:pt modelId="{B4E4293B-E506-C24B-A48D-37FE46361C17}">
      <dgm:prSet/>
      <dgm:spPr/>
      <dgm:t>
        <a:bodyPr/>
        <a:lstStyle/>
        <a:p>
          <a:pPr marL="0" indent="0">
            <a:tabLst/>
          </a:pPr>
          <a:r>
            <a:rPr lang="en-US" dirty="0"/>
            <a:t>Revision planning</a:t>
          </a:r>
        </a:p>
      </dgm:t>
    </dgm:pt>
    <dgm:pt modelId="{1882264F-2C95-574D-951A-7452163FE18C}" type="parTrans" cxnId="{3108A9D7-7608-4B4F-8B21-C2357F115C24}">
      <dgm:prSet/>
      <dgm:spPr/>
      <dgm:t>
        <a:bodyPr/>
        <a:lstStyle/>
        <a:p>
          <a:endParaRPr lang="en-US"/>
        </a:p>
      </dgm:t>
    </dgm:pt>
    <dgm:pt modelId="{E8E3BD82-7FEE-B144-8B1B-52B3D6256EB5}" type="sibTrans" cxnId="{3108A9D7-7608-4B4F-8B21-C2357F115C24}">
      <dgm:prSet/>
      <dgm:spPr/>
      <dgm:t>
        <a:bodyPr/>
        <a:lstStyle/>
        <a:p>
          <a:endParaRPr lang="en-US"/>
        </a:p>
      </dgm:t>
    </dgm:pt>
    <dgm:pt modelId="{E49F669A-1F08-D74C-897F-0B8071A13226}">
      <dgm:prSet/>
      <dgm:spPr/>
      <dgm:t>
        <a:bodyPr/>
        <a:lstStyle/>
        <a:p>
          <a:pPr marL="0" indent="0">
            <a:tabLst/>
          </a:pPr>
          <a:r>
            <a:rPr lang="en-US" dirty="0"/>
            <a:t>Making substantive changes</a:t>
          </a:r>
        </a:p>
      </dgm:t>
    </dgm:pt>
    <dgm:pt modelId="{23617863-B6C0-F649-93B5-684BAD2C2DE0}" type="parTrans" cxnId="{187CFDC8-A06E-D544-8EAB-AE0DD6893519}">
      <dgm:prSet/>
      <dgm:spPr/>
      <dgm:t>
        <a:bodyPr/>
        <a:lstStyle/>
        <a:p>
          <a:endParaRPr lang="en-US"/>
        </a:p>
      </dgm:t>
    </dgm:pt>
    <dgm:pt modelId="{869F7C81-1DC5-6C48-BD94-915A18C930E9}" type="sibTrans" cxnId="{187CFDC8-A06E-D544-8EAB-AE0DD6893519}">
      <dgm:prSet/>
      <dgm:spPr/>
      <dgm:t>
        <a:bodyPr/>
        <a:lstStyle/>
        <a:p>
          <a:endParaRPr lang="en-US"/>
        </a:p>
      </dgm:t>
    </dgm:pt>
    <dgm:pt modelId="{85A760A2-308C-6A41-BB2B-D452A608130B}">
      <dgm:prSet/>
      <dgm:spPr/>
      <dgm:t>
        <a:bodyPr/>
        <a:lstStyle/>
        <a:p>
          <a:pPr marL="0" indent="0">
            <a:tabLst/>
          </a:pPr>
          <a:r>
            <a:rPr lang="en-US" dirty="0"/>
            <a:t>Correcting mechanics and word choice</a:t>
          </a:r>
        </a:p>
      </dgm:t>
    </dgm:pt>
    <dgm:pt modelId="{6E6930E6-A915-EA4F-A906-0F01A3BA57A3}" type="parTrans" cxnId="{F3AC1113-D443-1849-B278-255F7B35F4F9}">
      <dgm:prSet/>
      <dgm:spPr/>
      <dgm:t>
        <a:bodyPr/>
        <a:lstStyle/>
        <a:p>
          <a:endParaRPr lang="en-US"/>
        </a:p>
      </dgm:t>
    </dgm:pt>
    <dgm:pt modelId="{16D6E5D7-03B0-A34D-AF01-510ADCD098CE}" type="sibTrans" cxnId="{F3AC1113-D443-1849-B278-255F7B35F4F9}">
      <dgm:prSet/>
      <dgm:spPr/>
      <dgm:t>
        <a:bodyPr/>
        <a:lstStyle/>
        <a:p>
          <a:endParaRPr lang="en-US"/>
        </a:p>
      </dgm:t>
    </dgm:pt>
    <dgm:pt modelId="{880A1477-9FE5-3143-B272-51D1532B6D20}">
      <dgm:prSet/>
      <dgm:spPr/>
      <dgm:t>
        <a:bodyPr/>
        <a:lstStyle/>
        <a:p>
          <a:pPr marL="0" indent="0">
            <a:tabLst/>
          </a:pPr>
          <a:r>
            <a:rPr lang="en-US" dirty="0"/>
            <a:t>Editing for concision and tone</a:t>
          </a:r>
        </a:p>
      </dgm:t>
    </dgm:pt>
    <dgm:pt modelId="{95D6C857-3A2B-004D-A380-F7CA365533E2}" type="parTrans" cxnId="{808E08F6-81F9-EF47-A698-DC38DB9E087B}">
      <dgm:prSet/>
      <dgm:spPr/>
      <dgm:t>
        <a:bodyPr/>
        <a:lstStyle/>
        <a:p>
          <a:endParaRPr lang="en-US"/>
        </a:p>
      </dgm:t>
    </dgm:pt>
    <dgm:pt modelId="{6E5CAC4F-A45B-4B45-BAEA-80A8224D5FEE}" type="sibTrans" cxnId="{808E08F6-81F9-EF47-A698-DC38DB9E087B}">
      <dgm:prSet/>
      <dgm:spPr/>
      <dgm:t>
        <a:bodyPr/>
        <a:lstStyle/>
        <a:p>
          <a:endParaRPr lang="en-US"/>
        </a:p>
      </dgm:t>
    </dgm:pt>
    <dgm:pt modelId="{6C19C091-7E55-0B4D-998D-8794B6642632}" type="pres">
      <dgm:prSet presAssocID="{8154CBDC-D0FE-4F1E-B458-7BC3F2A71B14}" presName="linear" presStyleCnt="0">
        <dgm:presLayoutVars>
          <dgm:animLvl val="lvl"/>
          <dgm:resizeHandles val="exact"/>
        </dgm:presLayoutVars>
      </dgm:prSet>
      <dgm:spPr/>
    </dgm:pt>
    <dgm:pt modelId="{70AA7F42-F2E8-A34E-8100-18D743FC6857}" type="pres">
      <dgm:prSet presAssocID="{D4E99C00-5EC1-4190-A68A-806FAB000CAE}" presName="parentText" presStyleLbl="node1" presStyleIdx="0" presStyleCnt="4">
        <dgm:presLayoutVars>
          <dgm:chMax val="0"/>
          <dgm:bulletEnabled val="1"/>
        </dgm:presLayoutVars>
      </dgm:prSet>
      <dgm:spPr/>
    </dgm:pt>
    <dgm:pt modelId="{C47743C9-BAC9-954D-A272-746C6D399720}" type="pres">
      <dgm:prSet presAssocID="{D4E99C00-5EC1-4190-A68A-806FAB000CAE}" presName="childText" presStyleLbl="revTx" presStyleIdx="0" presStyleCnt="3">
        <dgm:presLayoutVars>
          <dgm:bulletEnabled val="1"/>
        </dgm:presLayoutVars>
      </dgm:prSet>
      <dgm:spPr/>
    </dgm:pt>
    <dgm:pt modelId="{4CBC0179-CE2E-814C-8F5C-439337C020A5}" type="pres">
      <dgm:prSet presAssocID="{6769EC63-DA17-48E8-9910-4D06153FE21A}" presName="parentText" presStyleLbl="node1" presStyleIdx="1" presStyleCnt="4">
        <dgm:presLayoutVars>
          <dgm:chMax val="0"/>
          <dgm:bulletEnabled val="1"/>
        </dgm:presLayoutVars>
      </dgm:prSet>
      <dgm:spPr/>
    </dgm:pt>
    <dgm:pt modelId="{A3D2092A-9E9C-5D44-BB73-E6A0EF9BC41E}" type="pres">
      <dgm:prSet presAssocID="{6769EC63-DA17-48E8-9910-4D06153FE21A}" presName="childText" presStyleLbl="revTx" presStyleIdx="1" presStyleCnt="3">
        <dgm:presLayoutVars>
          <dgm:bulletEnabled val="1"/>
        </dgm:presLayoutVars>
      </dgm:prSet>
      <dgm:spPr/>
    </dgm:pt>
    <dgm:pt modelId="{B04F77F3-D9A6-094A-A34D-3D040FFF3E61}" type="pres">
      <dgm:prSet presAssocID="{AD113FB8-0E95-4D3F-8CB8-CD3B9936AB52}" presName="parentText" presStyleLbl="node1" presStyleIdx="2" presStyleCnt="4">
        <dgm:presLayoutVars>
          <dgm:chMax val="0"/>
          <dgm:bulletEnabled val="1"/>
        </dgm:presLayoutVars>
      </dgm:prSet>
      <dgm:spPr/>
    </dgm:pt>
    <dgm:pt modelId="{5D57B5C6-C605-DC4D-BB7A-52D16B85154D}" type="pres">
      <dgm:prSet presAssocID="{AD113FB8-0E95-4D3F-8CB8-CD3B9936AB52}" presName="childText" presStyleLbl="revTx" presStyleIdx="2" presStyleCnt="3">
        <dgm:presLayoutVars>
          <dgm:bulletEnabled val="1"/>
        </dgm:presLayoutVars>
      </dgm:prSet>
      <dgm:spPr/>
    </dgm:pt>
    <dgm:pt modelId="{DFD552D3-5486-6046-B57E-5D7F75EAEC44}" type="pres">
      <dgm:prSet presAssocID="{162BBCBA-68A7-4EF9-88A9-D711A70C427C}" presName="parentText" presStyleLbl="node1" presStyleIdx="3" presStyleCnt="4">
        <dgm:presLayoutVars>
          <dgm:chMax val="0"/>
          <dgm:bulletEnabled val="1"/>
        </dgm:presLayoutVars>
      </dgm:prSet>
      <dgm:spPr/>
    </dgm:pt>
  </dgm:ptLst>
  <dgm:cxnLst>
    <dgm:cxn modelId="{4F1B4C01-8D04-420C-A84E-9E9103D9CC71}" srcId="{8154CBDC-D0FE-4F1E-B458-7BC3F2A71B14}" destId="{6769EC63-DA17-48E8-9910-4D06153FE21A}" srcOrd="1" destOrd="0" parTransId="{FE77F6BA-CF24-4B77-96EB-2E69BE0B2640}" sibTransId="{C7427784-140B-43CF-BCC7-D5EB4F46EE80}"/>
    <dgm:cxn modelId="{F3AC1113-D443-1849-B278-255F7B35F4F9}" srcId="{AE0CE7B8-9F5C-4BA2-BC42-ED2A59F0164C}" destId="{85A760A2-308C-6A41-BB2B-D452A608130B}" srcOrd="0" destOrd="0" parTransId="{6E6930E6-A915-EA4F-A906-0F01A3BA57A3}" sibTransId="{16D6E5D7-03B0-A34D-AF01-510ADCD098CE}"/>
    <dgm:cxn modelId="{3FEA0737-E677-B74D-829F-7266A3EE6E60}" type="presOf" srcId="{AE0CE7B8-9F5C-4BA2-BC42-ED2A59F0164C}" destId="{A3D2092A-9E9C-5D44-BB73-E6A0EF9BC41E}" srcOrd="0" destOrd="0" presId="urn:microsoft.com/office/officeart/2005/8/layout/vList2"/>
    <dgm:cxn modelId="{01E8CF3A-0D5A-B046-8A8F-B7B409E1974D}" type="presOf" srcId="{880A1477-9FE5-3143-B272-51D1532B6D20}" destId="{A3D2092A-9E9C-5D44-BB73-E6A0EF9BC41E}" srcOrd="0" destOrd="2" presId="urn:microsoft.com/office/officeart/2005/8/layout/vList2"/>
    <dgm:cxn modelId="{AA213540-EF81-4033-90AA-EB886D54D666}" srcId="{8154CBDC-D0FE-4F1E-B458-7BC3F2A71B14}" destId="{162BBCBA-68A7-4EF9-88A9-D711A70C427C}" srcOrd="3" destOrd="0" parTransId="{466A6422-03C9-421B-82CA-C18F04A18655}" sibTransId="{EB17D3BF-5221-4734-94E9-757398F0D2D9}"/>
    <dgm:cxn modelId="{10580B50-748E-8F43-8BD7-5202F7DBB91E}" type="presOf" srcId="{AD113FB8-0E95-4D3F-8CB8-CD3B9936AB52}" destId="{B04F77F3-D9A6-094A-A34D-3D040FFF3E61}" srcOrd="0" destOrd="0" presId="urn:microsoft.com/office/officeart/2005/8/layout/vList2"/>
    <dgm:cxn modelId="{7115FC50-0B9A-0547-8DF1-FD92C263BB6D}" type="presOf" srcId="{EBCE47B4-4109-4C09-AA2D-8653726B0A73}" destId="{5D57B5C6-C605-DC4D-BB7A-52D16B85154D}" srcOrd="0" destOrd="0" presId="urn:microsoft.com/office/officeart/2005/8/layout/vList2"/>
    <dgm:cxn modelId="{8BAC1458-1291-5543-89A1-420A9FB36A2A}" type="presOf" srcId="{162BBCBA-68A7-4EF9-88A9-D711A70C427C}" destId="{DFD552D3-5486-6046-B57E-5D7F75EAEC44}" srcOrd="0" destOrd="0" presId="urn:microsoft.com/office/officeart/2005/8/layout/vList2"/>
    <dgm:cxn modelId="{46B6B35F-EEC5-6F41-B374-D7C0ABFE0996}" type="presOf" srcId="{E49F669A-1F08-D74C-897F-0B8071A13226}" destId="{C47743C9-BAC9-954D-A272-746C6D399720}" srcOrd="0" destOrd="2" presId="urn:microsoft.com/office/officeart/2005/8/layout/vList2"/>
    <dgm:cxn modelId="{6B6C6862-662D-4CBC-AFDE-2B005D3B46D7}" srcId="{6769EC63-DA17-48E8-9910-4D06153FE21A}" destId="{AE0CE7B8-9F5C-4BA2-BC42-ED2A59F0164C}" srcOrd="0" destOrd="0" parTransId="{1FC02282-AE93-4C90-B8FE-9741B2660A36}" sibTransId="{586CA9C5-918B-4DE1-B99B-6CCCE21FEAF5}"/>
    <dgm:cxn modelId="{ECD4D372-C535-4023-B46C-62221B95C3CC}" srcId="{8154CBDC-D0FE-4F1E-B458-7BC3F2A71B14}" destId="{AD113FB8-0E95-4D3F-8CB8-CD3B9936AB52}" srcOrd="2" destOrd="0" parTransId="{1F293561-5066-4556-9D85-A14B26AAECD3}" sibTransId="{B0D5F413-DE7E-48F4-BA24-6489CCE8E410}"/>
    <dgm:cxn modelId="{2B58F37E-BE58-AC47-BB47-3B67D17F3333}" type="presOf" srcId="{85A760A2-308C-6A41-BB2B-D452A608130B}" destId="{A3D2092A-9E9C-5D44-BB73-E6A0EF9BC41E}" srcOrd="0" destOrd="1" presId="urn:microsoft.com/office/officeart/2005/8/layout/vList2"/>
    <dgm:cxn modelId="{66FADB8D-E765-D444-AD02-3A14E325A2A2}" type="presOf" srcId="{D4E99C00-5EC1-4190-A68A-806FAB000CAE}" destId="{70AA7F42-F2E8-A34E-8100-18D743FC6857}" srcOrd="0" destOrd="0" presId="urn:microsoft.com/office/officeart/2005/8/layout/vList2"/>
    <dgm:cxn modelId="{2A1BA1B1-C246-A94B-932F-28B54978D041}" type="presOf" srcId="{8154CBDC-D0FE-4F1E-B458-7BC3F2A71B14}" destId="{6C19C091-7E55-0B4D-998D-8794B6642632}" srcOrd="0" destOrd="0" presId="urn:microsoft.com/office/officeart/2005/8/layout/vList2"/>
    <dgm:cxn modelId="{EFA7EFBB-D02D-4C80-B44E-9BF9CAD064D1}" srcId="{AD113FB8-0E95-4D3F-8CB8-CD3B9936AB52}" destId="{EBCE47B4-4109-4C09-AA2D-8653726B0A73}" srcOrd="0" destOrd="0" parTransId="{E54FC9BE-6680-4DAD-BC73-5833FD404850}" sibTransId="{2F4DD4C8-6425-418B-B5EA-AE801734DEC1}"/>
    <dgm:cxn modelId="{187CFDC8-A06E-D544-8EAB-AE0DD6893519}" srcId="{C4507809-BE1E-4824-AFA6-0055556E27CA}" destId="{E49F669A-1F08-D74C-897F-0B8071A13226}" srcOrd="1" destOrd="0" parTransId="{23617863-B6C0-F649-93B5-684BAD2C2DE0}" sibTransId="{869F7C81-1DC5-6C48-BD94-915A18C930E9}"/>
    <dgm:cxn modelId="{DFCB43CC-09BA-4440-BEE6-B90804488D06}" type="presOf" srcId="{C4507809-BE1E-4824-AFA6-0055556E27CA}" destId="{C47743C9-BAC9-954D-A272-746C6D399720}" srcOrd="0" destOrd="0" presId="urn:microsoft.com/office/officeart/2005/8/layout/vList2"/>
    <dgm:cxn modelId="{3FCF62D3-DC31-4B4A-835E-350ADFF57996}" srcId="{8154CBDC-D0FE-4F1E-B458-7BC3F2A71B14}" destId="{D4E99C00-5EC1-4190-A68A-806FAB000CAE}" srcOrd="0" destOrd="0" parTransId="{90CBA03C-DAA6-4483-9617-3A919DEA1A86}" sibTransId="{1D026477-A802-4C8B-8CAE-A1951E63119C}"/>
    <dgm:cxn modelId="{5F7BD9D3-E5C5-554D-B38F-7B49E833E1E0}" type="presOf" srcId="{B4E4293B-E506-C24B-A48D-37FE46361C17}" destId="{C47743C9-BAC9-954D-A272-746C6D399720}" srcOrd="0" destOrd="1" presId="urn:microsoft.com/office/officeart/2005/8/layout/vList2"/>
    <dgm:cxn modelId="{3108A9D7-7608-4B4F-8B21-C2357F115C24}" srcId="{C4507809-BE1E-4824-AFA6-0055556E27CA}" destId="{B4E4293B-E506-C24B-A48D-37FE46361C17}" srcOrd="0" destOrd="0" parTransId="{1882264F-2C95-574D-951A-7452163FE18C}" sibTransId="{E8E3BD82-7FEE-B144-8B1B-52B3D6256EB5}"/>
    <dgm:cxn modelId="{BB828AE5-6956-F84F-847D-5E7F2EA1E6A4}" type="presOf" srcId="{6769EC63-DA17-48E8-9910-4D06153FE21A}" destId="{4CBC0179-CE2E-814C-8F5C-439337C020A5}" srcOrd="0" destOrd="0" presId="urn:microsoft.com/office/officeart/2005/8/layout/vList2"/>
    <dgm:cxn modelId="{73C450EB-9091-46B8-AFC4-5DD078A49A2C}" srcId="{D4E99C00-5EC1-4190-A68A-806FAB000CAE}" destId="{C4507809-BE1E-4824-AFA6-0055556E27CA}" srcOrd="0" destOrd="0" parTransId="{E3056C78-A208-4DF3-8047-395789A6DE4C}" sibTransId="{DA4D0FC3-7180-4241-814E-5E71FDB7BEDC}"/>
    <dgm:cxn modelId="{808E08F6-81F9-EF47-A698-DC38DB9E087B}" srcId="{AE0CE7B8-9F5C-4BA2-BC42-ED2A59F0164C}" destId="{880A1477-9FE5-3143-B272-51D1532B6D20}" srcOrd="1" destOrd="0" parTransId="{95D6C857-3A2B-004D-A380-F7CA365533E2}" sibTransId="{6E5CAC4F-A45B-4B45-BAEA-80A8224D5FEE}"/>
    <dgm:cxn modelId="{BE9FC9B5-3213-1244-83BE-79E1688F59D6}" type="presParOf" srcId="{6C19C091-7E55-0B4D-998D-8794B6642632}" destId="{70AA7F42-F2E8-A34E-8100-18D743FC6857}" srcOrd="0" destOrd="0" presId="urn:microsoft.com/office/officeart/2005/8/layout/vList2"/>
    <dgm:cxn modelId="{9062D9B1-47C1-584B-9F23-8135A0267B04}" type="presParOf" srcId="{6C19C091-7E55-0B4D-998D-8794B6642632}" destId="{C47743C9-BAC9-954D-A272-746C6D399720}" srcOrd="1" destOrd="0" presId="urn:microsoft.com/office/officeart/2005/8/layout/vList2"/>
    <dgm:cxn modelId="{248DD5E6-D18E-EC4E-9C75-45A4908A8E26}" type="presParOf" srcId="{6C19C091-7E55-0B4D-998D-8794B6642632}" destId="{4CBC0179-CE2E-814C-8F5C-439337C020A5}" srcOrd="2" destOrd="0" presId="urn:microsoft.com/office/officeart/2005/8/layout/vList2"/>
    <dgm:cxn modelId="{4E42B27C-11BE-0548-9967-C64B8AE858D7}" type="presParOf" srcId="{6C19C091-7E55-0B4D-998D-8794B6642632}" destId="{A3D2092A-9E9C-5D44-BB73-E6A0EF9BC41E}" srcOrd="3" destOrd="0" presId="urn:microsoft.com/office/officeart/2005/8/layout/vList2"/>
    <dgm:cxn modelId="{934F9EF9-742D-4545-91C4-212053160F4E}" type="presParOf" srcId="{6C19C091-7E55-0B4D-998D-8794B6642632}" destId="{B04F77F3-D9A6-094A-A34D-3D040FFF3E61}" srcOrd="4" destOrd="0" presId="urn:microsoft.com/office/officeart/2005/8/layout/vList2"/>
    <dgm:cxn modelId="{221C2A50-950F-6A49-8634-B5A9CEC48E1F}" type="presParOf" srcId="{6C19C091-7E55-0B4D-998D-8794B6642632}" destId="{5D57B5C6-C605-DC4D-BB7A-52D16B85154D}" srcOrd="5" destOrd="0" presId="urn:microsoft.com/office/officeart/2005/8/layout/vList2"/>
    <dgm:cxn modelId="{F975F637-D82D-DC44-8B3F-4BDFD40E0B79}" type="presParOf" srcId="{6C19C091-7E55-0B4D-998D-8794B6642632}" destId="{DFD552D3-5486-6046-B57E-5D7F75EAEC4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12FD22-5129-714B-AB49-D832BF94D65C}">
      <dsp:nvSpPr>
        <dsp:cNvPr id="0" name=""/>
        <dsp:cNvSpPr/>
      </dsp:nvSpPr>
      <dsp:spPr>
        <a:xfrm>
          <a:off x="0" y="56749"/>
          <a:ext cx="5111749" cy="4557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Assessing the Context</a:t>
          </a:r>
        </a:p>
      </dsp:txBody>
      <dsp:txXfrm>
        <a:off x="22246" y="78995"/>
        <a:ext cx="5067257" cy="411223"/>
      </dsp:txXfrm>
    </dsp:sp>
    <dsp:sp modelId="{4EAB23F1-10AB-6348-BE85-1094D3CD7F75}">
      <dsp:nvSpPr>
        <dsp:cNvPr id="0" name=""/>
        <dsp:cNvSpPr/>
      </dsp:nvSpPr>
      <dsp:spPr>
        <a:xfrm>
          <a:off x="0" y="512464"/>
          <a:ext cx="5111749"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298"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Considering the audience</a:t>
          </a:r>
        </a:p>
        <a:p>
          <a:pPr marL="114300" lvl="1" indent="-114300" algn="l" defTabSz="666750">
            <a:lnSpc>
              <a:spcPct val="90000"/>
            </a:lnSpc>
            <a:spcBef>
              <a:spcPct val="0"/>
            </a:spcBef>
            <a:spcAft>
              <a:spcPct val="20000"/>
            </a:spcAft>
            <a:buChar char="•"/>
          </a:pPr>
          <a:r>
            <a:rPr lang="en-US" sz="1500" kern="1200" dirty="0"/>
            <a:t>Genre identification</a:t>
          </a:r>
        </a:p>
        <a:p>
          <a:pPr marL="114300" lvl="1" indent="-114300" algn="l" defTabSz="666750">
            <a:lnSpc>
              <a:spcPct val="90000"/>
            </a:lnSpc>
            <a:spcBef>
              <a:spcPct val="0"/>
            </a:spcBef>
            <a:spcAft>
              <a:spcPct val="20000"/>
            </a:spcAft>
            <a:buChar char="•"/>
          </a:pPr>
          <a:r>
            <a:rPr lang="en-US" sz="1500" kern="1200" dirty="0"/>
            <a:t>Understanding parameters and expectations</a:t>
          </a:r>
        </a:p>
      </dsp:txBody>
      <dsp:txXfrm>
        <a:off x="0" y="512464"/>
        <a:ext cx="5111749" cy="786599"/>
      </dsp:txXfrm>
    </dsp:sp>
    <dsp:sp modelId="{70AA7F42-F2E8-A34E-8100-18D743FC6857}">
      <dsp:nvSpPr>
        <dsp:cNvPr id="0" name=""/>
        <dsp:cNvSpPr/>
      </dsp:nvSpPr>
      <dsp:spPr>
        <a:xfrm>
          <a:off x="0" y="1299064"/>
          <a:ext cx="5111749" cy="4557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Prewriting</a:t>
          </a:r>
        </a:p>
      </dsp:txBody>
      <dsp:txXfrm>
        <a:off x="22246" y="1321310"/>
        <a:ext cx="5067257" cy="411223"/>
      </dsp:txXfrm>
    </dsp:sp>
    <dsp:sp modelId="{C47743C9-BAC9-954D-A272-746C6D399720}">
      <dsp:nvSpPr>
        <dsp:cNvPr id="0" name=""/>
        <dsp:cNvSpPr/>
      </dsp:nvSpPr>
      <dsp:spPr>
        <a:xfrm>
          <a:off x="0" y="1754779"/>
          <a:ext cx="5111749"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298"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Brainstorming</a:t>
          </a:r>
        </a:p>
        <a:p>
          <a:pPr marL="114300" lvl="1" indent="-114300" algn="l" defTabSz="666750">
            <a:lnSpc>
              <a:spcPct val="90000"/>
            </a:lnSpc>
            <a:spcBef>
              <a:spcPct val="0"/>
            </a:spcBef>
            <a:spcAft>
              <a:spcPct val="20000"/>
            </a:spcAft>
            <a:buChar char="•"/>
          </a:pPr>
          <a:r>
            <a:rPr lang="en-US" sz="1500" kern="1200"/>
            <a:t>Freewriting</a:t>
          </a:r>
        </a:p>
        <a:p>
          <a:pPr marL="114300" lvl="1" indent="-114300" algn="l" defTabSz="666750">
            <a:lnSpc>
              <a:spcPct val="90000"/>
            </a:lnSpc>
            <a:spcBef>
              <a:spcPct val="0"/>
            </a:spcBef>
            <a:spcAft>
              <a:spcPct val="20000"/>
            </a:spcAft>
            <a:buChar char="•"/>
          </a:pPr>
          <a:r>
            <a:rPr lang="en-US" sz="1500" kern="1200" dirty="0"/>
            <a:t>Mind mapping</a:t>
          </a:r>
        </a:p>
      </dsp:txBody>
      <dsp:txXfrm>
        <a:off x="0" y="1754779"/>
        <a:ext cx="5111749" cy="786599"/>
      </dsp:txXfrm>
    </dsp:sp>
    <dsp:sp modelId="{4CBC0179-CE2E-814C-8F5C-439337C020A5}">
      <dsp:nvSpPr>
        <dsp:cNvPr id="0" name=""/>
        <dsp:cNvSpPr/>
      </dsp:nvSpPr>
      <dsp:spPr>
        <a:xfrm>
          <a:off x="0" y="2541379"/>
          <a:ext cx="5111749" cy="4557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Topic Identification</a:t>
          </a:r>
        </a:p>
      </dsp:txBody>
      <dsp:txXfrm>
        <a:off x="22246" y="2563625"/>
        <a:ext cx="5067257" cy="411223"/>
      </dsp:txXfrm>
    </dsp:sp>
    <dsp:sp modelId="{A3D2092A-9E9C-5D44-BB73-E6A0EF9BC41E}">
      <dsp:nvSpPr>
        <dsp:cNvPr id="0" name=""/>
        <dsp:cNvSpPr/>
      </dsp:nvSpPr>
      <dsp:spPr>
        <a:xfrm>
          <a:off x="0" y="2997094"/>
          <a:ext cx="5111749"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298"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Research question</a:t>
          </a:r>
        </a:p>
        <a:p>
          <a:pPr marL="114300" lvl="1" indent="-114300" algn="l" defTabSz="666750">
            <a:lnSpc>
              <a:spcPct val="90000"/>
            </a:lnSpc>
            <a:spcBef>
              <a:spcPct val="0"/>
            </a:spcBef>
            <a:spcAft>
              <a:spcPct val="20000"/>
            </a:spcAft>
            <a:buChar char="•"/>
          </a:pPr>
          <a:r>
            <a:rPr lang="en-US" sz="1500" kern="1200"/>
            <a:t>The stakes</a:t>
          </a:r>
        </a:p>
        <a:p>
          <a:pPr marL="114300" lvl="1" indent="-114300" algn="l" defTabSz="666750">
            <a:lnSpc>
              <a:spcPct val="90000"/>
            </a:lnSpc>
            <a:spcBef>
              <a:spcPct val="0"/>
            </a:spcBef>
            <a:spcAft>
              <a:spcPct val="20000"/>
            </a:spcAft>
            <a:buChar char="•"/>
          </a:pPr>
          <a:r>
            <a:rPr lang="en-US" sz="1500" kern="1200"/>
            <a:t>Line of inquiry</a:t>
          </a:r>
        </a:p>
      </dsp:txBody>
      <dsp:txXfrm>
        <a:off x="0" y="2997094"/>
        <a:ext cx="5111749" cy="786599"/>
      </dsp:txXfrm>
    </dsp:sp>
    <dsp:sp modelId="{B04F77F3-D9A6-094A-A34D-3D040FFF3E61}">
      <dsp:nvSpPr>
        <dsp:cNvPr id="0" name=""/>
        <dsp:cNvSpPr/>
      </dsp:nvSpPr>
      <dsp:spPr>
        <a:xfrm>
          <a:off x="0" y="3783694"/>
          <a:ext cx="5111749" cy="4557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Research</a:t>
          </a:r>
        </a:p>
      </dsp:txBody>
      <dsp:txXfrm>
        <a:off x="22246" y="3805940"/>
        <a:ext cx="5067257" cy="411223"/>
      </dsp:txXfrm>
    </dsp:sp>
    <dsp:sp modelId="{5D57B5C6-C605-DC4D-BB7A-52D16B85154D}">
      <dsp:nvSpPr>
        <dsp:cNvPr id="0" name=""/>
        <dsp:cNvSpPr/>
      </dsp:nvSpPr>
      <dsp:spPr>
        <a:xfrm>
          <a:off x="0" y="4239408"/>
          <a:ext cx="5111749"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298"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Finding sources</a:t>
          </a:r>
        </a:p>
        <a:p>
          <a:pPr marL="114300" lvl="1" indent="-114300" algn="l" defTabSz="666750">
            <a:lnSpc>
              <a:spcPct val="90000"/>
            </a:lnSpc>
            <a:spcBef>
              <a:spcPct val="0"/>
            </a:spcBef>
            <a:spcAft>
              <a:spcPct val="20000"/>
            </a:spcAft>
            <a:buChar char="•"/>
          </a:pPr>
          <a:r>
            <a:rPr lang="en-US" sz="1500" kern="1200" dirty="0"/>
            <a:t>Considering multiple perspectives</a:t>
          </a:r>
        </a:p>
        <a:p>
          <a:pPr marL="114300" lvl="1" indent="-114300" algn="l" defTabSz="666750">
            <a:lnSpc>
              <a:spcPct val="90000"/>
            </a:lnSpc>
            <a:spcBef>
              <a:spcPct val="0"/>
            </a:spcBef>
            <a:spcAft>
              <a:spcPct val="20000"/>
            </a:spcAft>
            <a:buChar char="•"/>
          </a:pPr>
          <a:r>
            <a:rPr lang="en-US" sz="1500" kern="1200"/>
            <a:t>Creating a bibliography</a:t>
          </a:r>
          <a:endParaRPr lang="en-US" sz="1500" kern="1200" dirty="0"/>
        </a:p>
      </dsp:txBody>
      <dsp:txXfrm>
        <a:off x="0" y="4239408"/>
        <a:ext cx="5111749" cy="786599"/>
      </dsp:txXfrm>
    </dsp:sp>
    <dsp:sp modelId="{DFD552D3-5486-6046-B57E-5D7F75EAEC44}">
      <dsp:nvSpPr>
        <dsp:cNvPr id="0" name=""/>
        <dsp:cNvSpPr/>
      </dsp:nvSpPr>
      <dsp:spPr>
        <a:xfrm>
          <a:off x="0" y="5026009"/>
          <a:ext cx="5111749" cy="4557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Planning</a:t>
          </a:r>
        </a:p>
      </dsp:txBody>
      <dsp:txXfrm>
        <a:off x="22246" y="5048255"/>
        <a:ext cx="5067257" cy="411223"/>
      </dsp:txXfrm>
    </dsp:sp>
    <dsp:sp modelId="{C9954B9B-F060-8F42-B60F-9ACEE326E99B}">
      <dsp:nvSpPr>
        <dsp:cNvPr id="0" name=""/>
        <dsp:cNvSpPr/>
      </dsp:nvSpPr>
      <dsp:spPr>
        <a:xfrm>
          <a:off x="0" y="5481724"/>
          <a:ext cx="5111749"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298"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Outlining</a:t>
          </a:r>
        </a:p>
      </dsp:txBody>
      <dsp:txXfrm>
        <a:off x="0" y="5481724"/>
        <a:ext cx="5111749" cy="3146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A7F42-F2E8-A34E-8100-18D743FC6857}">
      <dsp:nvSpPr>
        <dsp:cNvPr id="0" name=""/>
        <dsp:cNvSpPr/>
      </dsp:nvSpPr>
      <dsp:spPr>
        <a:xfrm>
          <a:off x="0" y="58481"/>
          <a:ext cx="5111749" cy="8394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Drafting</a:t>
          </a:r>
        </a:p>
      </dsp:txBody>
      <dsp:txXfrm>
        <a:off x="40980" y="99461"/>
        <a:ext cx="5029789" cy="757514"/>
      </dsp:txXfrm>
    </dsp:sp>
    <dsp:sp modelId="{C47743C9-BAC9-954D-A272-746C6D399720}">
      <dsp:nvSpPr>
        <dsp:cNvPr id="0" name=""/>
        <dsp:cNvSpPr/>
      </dsp:nvSpPr>
      <dsp:spPr>
        <a:xfrm>
          <a:off x="0" y="897956"/>
          <a:ext cx="5111749" cy="3477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298"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Synthesizing source material</a:t>
          </a:r>
        </a:p>
        <a:p>
          <a:pPr marL="228600" lvl="1" indent="-228600" algn="l" defTabSz="1200150">
            <a:lnSpc>
              <a:spcPct val="90000"/>
            </a:lnSpc>
            <a:spcBef>
              <a:spcPct val="0"/>
            </a:spcBef>
            <a:spcAft>
              <a:spcPct val="20000"/>
            </a:spcAft>
            <a:buChar char="•"/>
          </a:pPr>
          <a:r>
            <a:rPr lang="en-US" sz="2700" kern="1200" dirty="0"/>
            <a:t>Composing the central claim</a:t>
          </a:r>
        </a:p>
        <a:p>
          <a:pPr marL="228600" lvl="1" indent="-228600" algn="l" defTabSz="1200150">
            <a:lnSpc>
              <a:spcPct val="90000"/>
            </a:lnSpc>
            <a:spcBef>
              <a:spcPct val="0"/>
            </a:spcBef>
            <a:spcAft>
              <a:spcPct val="20000"/>
            </a:spcAft>
            <a:buChar char="•"/>
          </a:pPr>
          <a:r>
            <a:rPr lang="en-US" sz="2700" kern="1200" dirty="0"/>
            <a:t>Composing the introduction, body, and conclusion</a:t>
          </a:r>
        </a:p>
        <a:p>
          <a:pPr marL="228600" lvl="1" indent="-228600" algn="l" defTabSz="1200150" rtl="0">
            <a:lnSpc>
              <a:spcPct val="90000"/>
            </a:lnSpc>
            <a:spcBef>
              <a:spcPct val="0"/>
            </a:spcBef>
            <a:spcAft>
              <a:spcPct val="20000"/>
            </a:spcAft>
            <a:buChar char="•"/>
          </a:pPr>
          <a:r>
            <a:rPr lang="en-US" sz="2700" kern="1200" dirty="0"/>
            <a:t>Articulating and addressing counterarguments</a:t>
          </a:r>
        </a:p>
        <a:p>
          <a:pPr marL="228600" lvl="1" indent="-228600" algn="l" defTabSz="1200150">
            <a:lnSpc>
              <a:spcPct val="90000"/>
            </a:lnSpc>
            <a:spcBef>
              <a:spcPct val="0"/>
            </a:spcBef>
            <a:spcAft>
              <a:spcPct val="20000"/>
            </a:spcAft>
            <a:buChar char="•"/>
          </a:pPr>
          <a:r>
            <a:rPr lang="en-US" sz="2700" kern="1200" dirty="0"/>
            <a:t>Composing the Executive Summary</a:t>
          </a:r>
        </a:p>
      </dsp:txBody>
      <dsp:txXfrm>
        <a:off x="0" y="897956"/>
        <a:ext cx="5111749" cy="3477600"/>
      </dsp:txXfrm>
    </dsp:sp>
    <dsp:sp modelId="{4CBC0179-CE2E-814C-8F5C-439337C020A5}">
      <dsp:nvSpPr>
        <dsp:cNvPr id="0" name=""/>
        <dsp:cNvSpPr/>
      </dsp:nvSpPr>
      <dsp:spPr>
        <a:xfrm>
          <a:off x="0" y="4375556"/>
          <a:ext cx="5111749" cy="8394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Feedback</a:t>
          </a:r>
        </a:p>
      </dsp:txBody>
      <dsp:txXfrm>
        <a:off x="40980" y="4416536"/>
        <a:ext cx="5029789" cy="757514"/>
      </dsp:txXfrm>
    </dsp:sp>
    <dsp:sp modelId="{F4E8C54A-8734-3741-8D12-2FCA5A611F8D}">
      <dsp:nvSpPr>
        <dsp:cNvPr id="0" name=""/>
        <dsp:cNvSpPr/>
      </dsp:nvSpPr>
      <dsp:spPr>
        <a:xfrm>
          <a:off x="0" y="5215031"/>
          <a:ext cx="5111749"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298"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Peer Review</a:t>
          </a:r>
        </a:p>
      </dsp:txBody>
      <dsp:txXfrm>
        <a:off x="0" y="5215031"/>
        <a:ext cx="5111749" cy="5796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A7F42-F2E8-A34E-8100-18D743FC6857}">
      <dsp:nvSpPr>
        <dsp:cNvPr id="0" name=""/>
        <dsp:cNvSpPr/>
      </dsp:nvSpPr>
      <dsp:spPr>
        <a:xfrm>
          <a:off x="0" y="28106"/>
          <a:ext cx="5111749" cy="7195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Revisions</a:t>
          </a:r>
        </a:p>
      </dsp:txBody>
      <dsp:txXfrm>
        <a:off x="35125" y="63231"/>
        <a:ext cx="5041499" cy="649299"/>
      </dsp:txXfrm>
    </dsp:sp>
    <dsp:sp modelId="{C47743C9-BAC9-954D-A272-746C6D399720}">
      <dsp:nvSpPr>
        <dsp:cNvPr id="0" name=""/>
        <dsp:cNvSpPr/>
      </dsp:nvSpPr>
      <dsp:spPr>
        <a:xfrm>
          <a:off x="0" y="747656"/>
          <a:ext cx="5111749" cy="1210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298" tIns="38100" rIns="213360" bIns="38100" numCol="1" spcCol="1270" anchor="t" anchorCtr="0">
          <a:noAutofit/>
        </a:bodyPr>
        <a:lstStyle/>
        <a:p>
          <a:pPr marL="0" lvl="1" indent="0" algn="l" defTabSz="1022350">
            <a:lnSpc>
              <a:spcPct val="90000"/>
            </a:lnSpc>
            <a:spcBef>
              <a:spcPct val="0"/>
            </a:spcBef>
            <a:spcAft>
              <a:spcPct val="20000"/>
            </a:spcAft>
            <a:buChar char="•"/>
            <a:tabLst/>
          </a:pPr>
          <a:r>
            <a:rPr lang="en-US" sz="2300" kern="1200" dirty="0"/>
            <a:t>Clarifying and accepting feedback</a:t>
          </a:r>
        </a:p>
        <a:p>
          <a:pPr marL="0" lvl="2" indent="0" algn="l" defTabSz="1022350">
            <a:lnSpc>
              <a:spcPct val="90000"/>
            </a:lnSpc>
            <a:spcBef>
              <a:spcPct val="0"/>
            </a:spcBef>
            <a:spcAft>
              <a:spcPct val="20000"/>
            </a:spcAft>
            <a:buChar char="•"/>
            <a:tabLst/>
          </a:pPr>
          <a:r>
            <a:rPr lang="en-US" sz="2300" kern="1200" dirty="0"/>
            <a:t>Revision planning</a:t>
          </a:r>
        </a:p>
        <a:p>
          <a:pPr marL="0" lvl="2" indent="0" algn="l" defTabSz="1022350">
            <a:lnSpc>
              <a:spcPct val="90000"/>
            </a:lnSpc>
            <a:spcBef>
              <a:spcPct val="0"/>
            </a:spcBef>
            <a:spcAft>
              <a:spcPct val="20000"/>
            </a:spcAft>
            <a:buChar char="•"/>
            <a:tabLst/>
          </a:pPr>
          <a:r>
            <a:rPr lang="en-US" sz="2300" kern="1200" dirty="0"/>
            <a:t>Making substantive changes</a:t>
          </a:r>
        </a:p>
      </dsp:txBody>
      <dsp:txXfrm>
        <a:off x="0" y="747656"/>
        <a:ext cx="5111749" cy="1210950"/>
      </dsp:txXfrm>
    </dsp:sp>
    <dsp:sp modelId="{4CBC0179-CE2E-814C-8F5C-439337C020A5}">
      <dsp:nvSpPr>
        <dsp:cNvPr id="0" name=""/>
        <dsp:cNvSpPr/>
      </dsp:nvSpPr>
      <dsp:spPr>
        <a:xfrm>
          <a:off x="0" y="1958606"/>
          <a:ext cx="5111749" cy="7195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Editing</a:t>
          </a:r>
        </a:p>
      </dsp:txBody>
      <dsp:txXfrm>
        <a:off x="35125" y="1993731"/>
        <a:ext cx="5041499" cy="649299"/>
      </dsp:txXfrm>
    </dsp:sp>
    <dsp:sp modelId="{A3D2092A-9E9C-5D44-BB73-E6A0EF9BC41E}">
      <dsp:nvSpPr>
        <dsp:cNvPr id="0" name=""/>
        <dsp:cNvSpPr/>
      </dsp:nvSpPr>
      <dsp:spPr>
        <a:xfrm>
          <a:off x="0" y="2678156"/>
          <a:ext cx="5111749" cy="1210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298" tIns="38100" rIns="213360" bIns="38100" numCol="1" spcCol="1270" anchor="t" anchorCtr="0">
          <a:noAutofit/>
        </a:bodyPr>
        <a:lstStyle/>
        <a:p>
          <a:pPr marL="0" lvl="1" indent="0" algn="l" defTabSz="1022350">
            <a:lnSpc>
              <a:spcPct val="90000"/>
            </a:lnSpc>
            <a:spcBef>
              <a:spcPct val="0"/>
            </a:spcBef>
            <a:spcAft>
              <a:spcPct val="20000"/>
            </a:spcAft>
            <a:buChar char="•"/>
            <a:tabLst/>
          </a:pPr>
          <a:r>
            <a:rPr lang="en-US" sz="2300" kern="1200" dirty="0"/>
            <a:t>Correcting the formatting</a:t>
          </a:r>
        </a:p>
        <a:p>
          <a:pPr marL="0" lvl="2" indent="0" algn="l" defTabSz="1022350">
            <a:lnSpc>
              <a:spcPct val="90000"/>
            </a:lnSpc>
            <a:spcBef>
              <a:spcPct val="0"/>
            </a:spcBef>
            <a:spcAft>
              <a:spcPct val="20000"/>
            </a:spcAft>
            <a:buChar char="•"/>
            <a:tabLst/>
          </a:pPr>
          <a:r>
            <a:rPr lang="en-US" sz="2300" kern="1200" dirty="0"/>
            <a:t>Correcting mechanics and word choice</a:t>
          </a:r>
        </a:p>
        <a:p>
          <a:pPr marL="0" lvl="2" indent="0" algn="l" defTabSz="1022350">
            <a:lnSpc>
              <a:spcPct val="90000"/>
            </a:lnSpc>
            <a:spcBef>
              <a:spcPct val="0"/>
            </a:spcBef>
            <a:spcAft>
              <a:spcPct val="20000"/>
            </a:spcAft>
            <a:buChar char="•"/>
            <a:tabLst/>
          </a:pPr>
          <a:r>
            <a:rPr lang="en-US" sz="2300" kern="1200" dirty="0"/>
            <a:t>Editing for concision and tone</a:t>
          </a:r>
        </a:p>
      </dsp:txBody>
      <dsp:txXfrm>
        <a:off x="0" y="2678156"/>
        <a:ext cx="5111749" cy="1210950"/>
      </dsp:txXfrm>
    </dsp:sp>
    <dsp:sp modelId="{B04F77F3-D9A6-094A-A34D-3D040FFF3E61}">
      <dsp:nvSpPr>
        <dsp:cNvPr id="0" name=""/>
        <dsp:cNvSpPr/>
      </dsp:nvSpPr>
      <dsp:spPr>
        <a:xfrm>
          <a:off x="0" y="3889106"/>
          <a:ext cx="5111749" cy="7195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Proofreading</a:t>
          </a:r>
        </a:p>
      </dsp:txBody>
      <dsp:txXfrm>
        <a:off x="35125" y="3924231"/>
        <a:ext cx="5041499" cy="649299"/>
      </dsp:txXfrm>
    </dsp:sp>
    <dsp:sp modelId="{5D57B5C6-C605-DC4D-BB7A-52D16B85154D}">
      <dsp:nvSpPr>
        <dsp:cNvPr id="0" name=""/>
        <dsp:cNvSpPr/>
      </dsp:nvSpPr>
      <dsp:spPr>
        <a:xfrm>
          <a:off x="0" y="4608656"/>
          <a:ext cx="5111749"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298"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Editing for typos</a:t>
          </a:r>
        </a:p>
      </dsp:txBody>
      <dsp:txXfrm>
        <a:off x="0" y="4608656"/>
        <a:ext cx="5111749" cy="496800"/>
      </dsp:txXfrm>
    </dsp:sp>
    <dsp:sp modelId="{DFD552D3-5486-6046-B57E-5D7F75EAEC44}">
      <dsp:nvSpPr>
        <dsp:cNvPr id="0" name=""/>
        <dsp:cNvSpPr/>
      </dsp:nvSpPr>
      <dsp:spPr>
        <a:xfrm>
          <a:off x="0" y="5105456"/>
          <a:ext cx="5111749" cy="7195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Submission/Publication</a:t>
          </a:r>
        </a:p>
      </dsp:txBody>
      <dsp:txXfrm>
        <a:off x="35125" y="5140581"/>
        <a:ext cx="5041499" cy="64929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F0279E-FC8D-BF4B-9BAE-68A1A1B74AFD}" type="datetimeFigureOut">
              <a:rPr lang="en-US" smtClean="0"/>
              <a:t>8/8/22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035238-9977-8944-9B43-2457DC0F2305}" type="slidenum">
              <a:rPr lang="en-US" smtClean="0"/>
              <a:t>‹#›</a:t>
            </a:fld>
            <a:endParaRPr lang="en-US"/>
          </a:p>
        </p:txBody>
      </p:sp>
    </p:spTree>
    <p:extLst>
      <p:ext uri="{BB962C8B-B14F-4D97-AF65-F5344CB8AC3E}">
        <p14:creationId xmlns:p14="http://schemas.microsoft.com/office/powerpoint/2010/main" val="2951703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1A2CED-4020-4347-B5A2-7147243F2EEA}" type="datetimeFigureOut">
              <a:rPr lang="en-US" smtClean="0"/>
              <a:t>8/8/22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D6E19C-C2C4-B843-88EF-2913A920F1FF}" type="slidenum">
              <a:rPr lang="en-US" smtClean="0"/>
              <a:t>‹#›</a:t>
            </a:fld>
            <a:endParaRPr lang="en-US"/>
          </a:p>
        </p:txBody>
      </p:sp>
    </p:spTree>
    <p:extLst>
      <p:ext uri="{BB962C8B-B14F-4D97-AF65-F5344CB8AC3E}">
        <p14:creationId xmlns:p14="http://schemas.microsoft.com/office/powerpoint/2010/main" val="154629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D6E19C-C2C4-B843-88EF-2913A920F1FF}" type="slidenum">
              <a:rPr lang="en-US" smtClean="0"/>
              <a:t>6</a:t>
            </a:fld>
            <a:endParaRPr lang="en-US"/>
          </a:p>
        </p:txBody>
      </p:sp>
    </p:spTree>
    <p:extLst>
      <p:ext uri="{BB962C8B-B14F-4D97-AF65-F5344CB8AC3E}">
        <p14:creationId xmlns:p14="http://schemas.microsoft.com/office/powerpoint/2010/main" val="13489501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8233" y="0"/>
            <a:ext cx="5095767" cy="6867526"/>
          </a:xfrm>
          <a:prstGeom prst="rect">
            <a:avLst/>
          </a:prstGeom>
        </p:spPr>
      </p:pic>
      <p:sp>
        <p:nvSpPr>
          <p:cNvPr id="9" name="Subtitle 6"/>
          <p:cNvSpPr>
            <a:spLocks noGrp="1"/>
          </p:cNvSpPr>
          <p:nvPr>
            <p:ph type="subTitle" idx="4294967295"/>
          </p:nvPr>
        </p:nvSpPr>
        <p:spPr>
          <a:xfrm>
            <a:off x="4665428" y="2058914"/>
            <a:ext cx="4031394" cy="730441"/>
          </a:xfrm>
        </p:spPr>
        <p:txBody>
          <a:bodyPr>
            <a:normAutofit/>
          </a:bodyPr>
          <a:lstStyle>
            <a:lvl1pPr marL="0" indent="0" algn="ctr">
              <a:buFontTx/>
              <a:buNone/>
              <a:defRPr sz="1800">
                <a:solidFill>
                  <a:srgbClr val="C3C0B2"/>
                </a:solidFill>
              </a:defRPr>
            </a:lvl1pPr>
          </a:lstStyle>
          <a:p>
            <a:r>
              <a:rPr lang="en-US" sz="2000"/>
              <a:t>SUBTITLE GOES HERE</a:t>
            </a:r>
          </a:p>
        </p:txBody>
      </p:sp>
      <p:sp>
        <p:nvSpPr>
          <p:cNvPr id="11" name="Picture Placeholder 10"/>
          <p:cNvSpPr>
            <a:spLocks noGrp="1"/>
          </p:cNvSpPr>
          <p:nvPr>
            <p:ph type="pic" sz="quarter" idx="10"/>
          </p:nvPr>
        </p:nvSpPr>
        <p:spPr>
          <a:xfrm>
            <a:off x="0" y="0"/>
            <a:ext cx="4581525" cy="6858000"/>
          </a:xfrm>
        </p:spPr>
        <p:txBody>
          <a:bodyPr/>
          <a:lstStyle>
            <a:lvl1pPr marL="0" indent="0">
              <a:buNone/>
              <a:defRPr/>
            </a:lvl1pPr>
          </a:lstStyle>
          <a:p>
            <a:endParaRPr lang="en-US"/>
          </a:p>
        </p:txBody>
      </p:sp>
      <p:sp>
        <p:nvSpPr>
          <p:cNvPr id="5" name="Title 4"/>
          <p:cNvSpPr>
            <a:spLocks noGrp="1"/>
          </p:cNvSpPr>
          <p:nvPr>
            <p:ph type="title"/>
          </p:nvPr>
        </p:nvSpPr>
        <p:spPr>
          <a:xfrm>
            <a:off x="4665428" y="331080"/>
            <a:ext cx="4031394" cy="1569214"/>
          </a:xfrm>
        </p:spPr>
        <p:txBody>
          <a:bodyPr/>
          <a:lstStyle>
            <a:lvl1pPr>
              <a:defRPr>
                <a:solidFill>
                  <a:srgbClr val="FFFFFF"/>
                </a:solidFill>
              </a:defRPr>
            </a:lvl1pPr>
          </a:lstStyle>
          <a:p>
            <a:r>
              <a:rPr lang="en-US"/>
              <a:t>Click to edit Master title style</a:t>
            </a:r>
          </a:p>
        </p:txBody>
      </p:sp>
    </p:spTree>
    <p:extLst>
      <p:ext uri="{BB962C8B-B14F-4D97-AF65-F5344CB8AC3E}">
        <p14:creationId xmlns:p14="http://schemas.microsoft.com/office/powerpoint/2010/main" val="314161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86A9B72-EFE5-0C44-9856-127B83BB47D0}" type="datetimeFigureOut">
              <a:rPr lang="en-US" smtClean="0"/>
              <a:t>8/8/22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11F1ED6-03CA-FF41-BAAB-392506A14B1E}" type="slidenum">
              <a:rPr lang="en-US" smtClean="0"/>
              <a:t>‹#›</a:t>
            </a:fld>
            <a:endParaRPr lang="en-US"/>
          </a:p>
        </p:txBody>
      </p:sp>
    </p:spTree>
    <p:extLst>
      <p:ext uri="{BB962C8B-B14F-4D97-AF65-F5344CB8AC3E}">
        <p14:creationId xmlns:p14="http://schemas.microsoft.com/office/powerpoint/2010/main" val="851804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86A9B72-EFE5-0C44-9856-127B83BB47D0}" type="datetimeFigureOut">
              <a:rPr lang="en-US" smtClean="0"/>
              <a:t>8/8/22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11F1ED6-03CA-FF41-BAAB-392506A14B1E}" type="slidenum">
              <a:rPr lang="en-US" smtClean="0"/>
              <a:t>‹#›</a:t>
            </a:fld>
            <a:endParaRPr lang="en-US"/>
          </a:p>
        </p:txBody>
      </p:sp>
    </p:spTree>
    <p:extLst>
      <p:ext uri="{BB962C8B-B14F-4D97-AF65-F5344CB8AC3E}">
        <p14:creationId xmlns:p14="http://schemas.microsoft.com/office/powerpoint/2010/main" val="1788614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86A9B72-EFE5-0C44-9856-127B83BB47D0}" type="datetimeFigureOut">
              <a:rPr lang="en-US" smtClean="0"/>
              <a:t>8/8/22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11F1ED6-03CA-FF41-BAAB-392506A14B1E}" type="slidenum">
              <a:rPr lang="en-US" smtClean="0"/>
              <a:t>‹#›</a:t>
            </a:fld>
            <a:endParaRPr lang="en-US"/>
          </a:p>
        </p:txBody>
      </p:sp>
    </p:spTree>
    <p:extLst>
      <p:ext uri="{BB962C8B-B14F-4D97-AF65-F5344CB8AC3E}">
        <p14:creationId xmlns:p14="http://schemas.microsoft.com/office/powerpoint/2010/main" val="521843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86A9B72-EFE5-0C44-9856-127B83BB47D0}" type="datetimeFigureOut">
              <a:rPr lang="en-US" smtClean="0"/>
              <a:t>8/8/22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11F1ED6-03CA-FF41-BAAB-392506A14B1E}" type="slidenum">
              <a:rPr lang="en-US" smtClean="0"/>
              <a:t>‹#›</a:t>
            </a:fld>
            <a:endParaRPr lang="en-US"/>
          </a:p>
        </p:txBody>
      </p:sp>
    </p:spTree>
    <p:extLst>
      <p:ext uri="{BB962C8B-B14F-4D97-AF65-F5344CB8AC3E}">
        <p14:creationId xmlns:p14="http://schemas.microsoft.com/office/powerpoint/2010/main" val="3825562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86A9B72-EFE5-0C44-9856-127B83BB47D0}" type="datetimeFigureOut">
              <a:rPr lang="en-US" smtClean="0"/>
              <a:t>8/8/22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11F1ED6-03CA-FF41-BAAB-392506A14B1E}" type="slidenum">
              <a:rPr lang="en-US" smtClean="0"/>
              <a:t>‹#›</a:t>
            </a:fld>
            <a:endParaRPr lang="en-US"/>
          </a:p>
        </p:txBody>
      </p:sp>
    </p:spTree>
    <p:extLst>
      <p:ext uri="{BB962C8B-B14F-4D97-AF65-F5344CB8AC3E}">
        <p14:creationId xmlns:p14="http://schemas.microsoft.com/office/powerpoint/2010/main" val="3121817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86A9B72-EFE5-0C44-9856-127B83BB47D0}" type="datetimeFigureOut">
              <a:rPr lang="en-US" smtClean="0"/>
              <a:t>8/8/22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A11F1ED6-03CA-FF41-BAAB-392506A14B1E}" type="slidenum">
              <a:rPr lang="en-US" smtClean="0"/>
              <a:t>‹#›</a:t>
            </a:fld>
            <a:endParaRPr lang="en-US"/>
          </a:p>
        </p:txBody>
      </p:sp>
    </p:spTree>
    <p:extLst>
      <p:ext uri="{BB962C8B-B14F-4D97-AF65-F5344CB8AC3E}">
        <p14:creationId xmlns:p14="http://schemas.microsoft.com/office/powerpoint/2010/main" val="97236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86A9B72-EFE5-0C44-9856-127B83BB47D0}" type="datetimeFigureOut">
              <a:rPr lang="en-US" smtClean="0"/>
              <a:t>8/8/22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A11F1ED6-03CA-FF41-BAAB-392506A14B1E}" type="slidenum">
              <a:rPr lang="en-US" smtClean="0"/>
              <a:t>‹#›</a:t>
            </a:fld>
            <a:endParaRPr lang="en-US"/>
          </a:p>
        </p:txBody>
      </p:sp>
    </p:spTree>
    <p:extLst>
      <p:ext uri="{BB962C8B-B14F-4D97-AF65-F5344CB8AC3E}">
        <p14:creationId xmlns:p14="http://schemas.microsoft.com/office/powerpoint/2010/main" val="1793170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86A9B72-EFE5-0C44-9856-127B83BB47D0}" type="datetimeFigureOut">
              <a:rPr lang="en-US" smtClean="0"/>
              <a:t>8/8/22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A11F1ED6-03CA-FF41-BAAB-392506A14B1E}" type="slidenum">
              <a:rPr lang="en-US" smtClean="0"/>
              <a:t>‹#›</a:t>
            </a:fld>
            <a:endParaRPr lang="en-US"/>
          </a:p>
        </p:txBody>
      </p:sp>
    </p:spTree>
    <p:extLst>
      <p:ext uri="{BB962C8B-B14F-4D97-AF65-F5344CB8AC3E}">
        <p14:creationId xmlns:p14="http://schemas.microsoft.com/office/powerpoint/2010/main" val="1996640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86A9B72-EFE5-0C44-9856-127B83BB47D0}" type="datetimeFigureOut">
              <a:rPr lang="en-US" smtClean="0"/>
              <a:t>8/8/22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11F1ED6-03CA-FF41-BAAB-392506A14B1E}" type="slidenum">
              <a:rPr lang="en-US" smtClean="0"/>
              <a:t>‹#›</a:t>
            </a:fld>
            <a:endParaRPr lang="en-US"/>
          </a:p>
        </p:txBody>
      </p:sp>
    </p:spTree>
    <p:extLst>
      <p:ext uri="{BB962C8B-B14F-4D97-AF65-F5344CB8AC3E}">
        <p14:creationId xmlns:p14="http://schemas.microsoft.com/office/powerpoint/2010/main" val="3108263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86A9B72-EFE5-0C44-9856-127B83BB47D0}" type="datetimeFigureOut">
              <a:rPr lang="en-US" smtClean="0"/>
              <a:t>8/8/22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11F1ED6-03CA-FF41-BAAB-392506A14B1E}" type="slidenum">
              <a:rPr lang="en-US" smtClean="0"/>
              <a:t>‹#›</a:t>
            </a:fld>
            <a:endParaRPr lang="en-US"/>
          </a:p>
        </p:txBody>
      </p:sp>
    </p:spTree>
    <p:extLst>
      <p:ext uri="{BB962C8B-B14F-4D97-AF65-F5344CB8AC3E}">
        <p14:creationId xmlns:p14="http://schemas.microsoft.com/office/powerpoint/2010/main" val="4023945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Content Placeholder 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370" y="6116106"/>
            <a:ext cx="9146382" cy="770922"/>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2883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444848" y="6356350"/>
            <a:ext cx="393097" cy="365125"/>
          </a:xfrm>
          <a:prstGeom prst="rect">
            <a:avLst/>
          </a:prstGeom>
        </p:spPr>
        <p:txBody>
          <a:bodyPr vert="horz" lIns="91440" tIns="45720" rIns="91440" bIns="45720" rtlCol="0" anchor="ctr"/>
          <a:lstStyle>
            <a:lvl1pPr algn="l">
              <a:defRPr sz="1000">
                <a:solidFill>
                  <a:schemeClr val="bg1"/>
                </a:solidFill>
                <a:latin typeface="Georgia"/>
                <a:cs typeface="Georgia"/>
              </a:defRPr>
            </a:lvl1pPr>
          </a:lstStyle>
          <a:p>
            <a:fld id="{A11F1ED6-03CA-FF41-BAAB-392506A14B1E}" type="slidenum">
              <a:rPr lang="en-US" smtClean="0"/>
              <a:pPr/>
              <a:t>‹#›</a:t>
            </a:fld>
            <a:endParaRPr lang="en-US"/>
          </a:p>
        </p:txBody>
      </p:sp>
    </p:spTree>
    <p:extLst>
      <p:ext uri="{BB962C8B-B14F-4D97-AF65-F5344CB8AC3E}">
        <p14:creationId xmlns:p14="http://schemas.microsoft.com/office/powerpoint/2010/main" val="1089726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000" b="0" kern="1200">
          <a:solidFill>
            <a:srgbClr val="002D50"/>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Georgia"/>
          <a:ea typeface="+mn-ea"/>
          <a:cs typeface="Georgia"/>
        </a:defRPr>
      </a:lvl1pPr>
      <a:lvl2pPr marL="742950" indent="-285750" algn="l" defTabSz="457200" rtl="0" eaLnBrk="1" latinLnBrk="0" hangingPunct="1">
        <a:spcBef>
          <a:spcPct val="20000"/>
        </a:spcBef>
        <a:buFont typeface="Arial"/>
        <a:buChar char="–"/>
        <a:defRPr sz="2800" b="0" i="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400" b="0" i="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2000" b="0" i="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2000" b="0" i="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6"/>
          <p:cNvSpPr>
            <a:spLocks noGrp="1"/>
          </p:cNvSpPr>
          <p:nvPr>
            <p:ph type="subTitle" idx="4294967295"/>
          </p:nvPr>
        </p:nvSpPr>
        <p:spPr>
          <a:xfrm>
            <a:off x="4778636" y="2170087"/>
            <a:ext cx="4031394" cy="517408"/>
          </a:xfrm>
        </p:spPr>
        <p:txBody>
          <a:bodyPr vert="horz" lIns="91440" tIns="45720" rIns="91440" bIns="45720" rtlCol="0" anchor="t">
            <a:noAutofit/>
          </a:bodyPr>
          <a:lstStyle>
            <a:lvl1pPr marL="0" indent="0" algn="ctr">
              <a:buFontTx/>
              <a:buNone/>
              <a:defRPr>
                <a:solidFill>
                  <a:srgbClr val="C3C0B2"/>
                </a:solidFill>
              </a:defRPr>
            </a:lvl1pPr>
          </a:lstStyle>
          <a:p>
            <a:r>
              <a:rPr lang="en-US" sz="1800" dirty="0"/>
              <a:t>The Writing Center</a:t>
            </a:r>
          </a:p>
          <a:p>
            <a:endParaRPr lang="en-US" sz="1800" dirty="0"/>
          </a:p>
        </p:txBody>
      </p:sp>
      <p:pic>
        <p:nvPicPr>
          <p:cNvPr id="7" name="Picture Placeholder 6"/>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7771" r="27771"/>
          <a:stretch/>
        </p:blipFill>
        <p:spPr>
          <a:xfrm>
            <a:off x="-315829" y="0"/>
            <a:ext cx="4581525" cy="6858000"/>
          </a:xfrm>
        </p:spPr>
      </p:pic>
      <p:sp>
        <p:nvSpPr>
          <p:cNvPr id="6" name="Title 5"/>
          <p:cNvSpPr>
            <a:spLocks noGrp="1"/>
          </p:cNvSpPr>
          <p:nvPr>
            <p:ph type="title"/>
          </p:nvPr>
        </p:nvSpPr>
        <p:spPr>
          <a:xfrm>
            <a:off x="4697356" y="600873"/>
            <a:ext cx="4031394" cy="1569214"/>
          </a:xfrm>
        </p:spPr>
        <p:txBody>
          <a:bodyPr/>
          <a:lstStyle/>
          <a:p>
            <a:r>
              <a:rPr lang="en-US" dirty="0"/>
              <a:t>The Policy Writing Process</a:t>
            </a:r>
          </a:p>
        </p:txBody>
      </p:sp>
    </p:spTree>
    <p:extLst>
      <p:ext uri="{BB962C8B-B14F-4D97-AF65-F5344CB8AC3E}">
        <p14:creationId xmlns:p14="http://schemas.microsoft.com/office/powerpoint/2010/main" val="3003732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p>
            <a:pPr>
              <a:lnSpc>
                <a:spcPct val="90000"/>
              </a:lnSpc>
            </a:pPr>
            <a:r>
              <a:rPr lang="en-US" sz="3400" dirty="0"/>
              <a:t>Strategic Communication:</a:t>
            </a:r>
            <a:br>
              <a:rPr lang="en-US" sz="3400" dirty="0"/>
            </a:br>
            <a:r>
              <a:rPr lang="en-US" sz="3400" dirty="0"/>
              <a:t>What is it?</a:t>
            </a:r>
          </a:p>
        </p:txBody>
      </p:sp>
      <p:sp>
        <p:nvSpPr>
          <p:cNvPr id="3" name="Content Placeholder 2"/>
          <p:cNvSpPr>
            <a:spLocks noGrp="1"/>
          </p:cNvSpPr>
          <p:nvPr>
            <p:ph type="body" idx="1"/>
          </p:nvPr>
        </p:nvSpPr>
        <p:spPr>
          <a:xfrm>
            <a:off x="722313" y="2906713"/>
            <a:ext cx="7772400" cy="1500187"/>
          </a:xfrm>
        </p:spPr>
        <p:txBody>
          <a:bodyPr anchor="b">
            <a:normAutofit/>
          </a:bodyPr>
          <a:lstStyle/>
          <a:p>
            <a:pPr>
              <a:lnSpc>
                <a:spcPct val="90000"/>
              </a:lnSpc>
            </a:pPr>
            <a:endParaRPr lang="en-US" sz="1600" dirty="0"/>
          </a:p>
          <a:p>
            <a:pPr>
              <a:lnSpc>
                <a:spcPct val="90000"/>
              </a:lnSpc>
            </a:pPr>
            <a:r>
              <a:rPr lang="en-US" sz="1600" dirty="0"/>
              <a:t>The ability to think critically about context, purpose, genre, and audience, and to communicate strategically to address that specific situation. Strategic communication requires a set of specific and complex skills that everyone can develop and improve, and is integral to powerful, ethical, and innovative leadership.</a:t>
            </a:r>
          </a:p>
          <a:p>
            <a:pPr>
              <a:lnSpc>
                <a:spcPct val="90000"/>
              </a:lnSpc>
            </a:pPr>
            <a:endParaRPr lang="en-US" sz="1600" dirty="0"/>
          </a:p>
          <a:p>
            <a:pPr>
              <a:lnSpc>
                <a:spcPct val="90000"/>
              </a:lnSpc>
            </a:pPr>
            <a:endParaRPr lang="en-US" sz="1600" dirty="0"/>
          </a:p>
          <a:p>
            <a:pPr>
              <a:lnSpc>
                <a:spcPct val="90000"/>
              </a:lnSpc>
            </a:pPr>
            <a:endParaRPr lang="en-US" sz="1600" dirty="0"/>
          </a:p>
          <a:p>
            <a:pPr>
              <a:lnSpc>
                <a:spcPct val="90000"/>
              </a:lnSpc>
            </a:pPr>
            <a:endParaRPr lang="en-US" sz="1600" dirty="0"/>
          </a:p>
        </p:txBody>
      </p:sp>
    </p:spTree>
    <p:extLst>
      <p:ext uri="{BB962C8B-B14F-4D97-AF65-F5344CB8AC3E}">
        <p14:creationId xmlns:p14="http://schemas.microsoft.com/office/powerpoint/2010/main" val="643693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p>
            <a:pPr>
              <a:lnSpc>
                <a:spcPct val="90000"/>
              </a:lnSpc>
            </a:pPr>
            <a:r>
              <a:rPr lang="en-US" sz="3400" dirty="0"/>
              <a:t>Policy Writing:</a:t>
            </a:r>
            <a:br>
              <a:rPr lang="en-US" sz="3400" dirty="0"/>
            </a:br>
            <a:r>
              <a:rPr lang="en-US" sz="3400" dirty="0"/>
              <a:t>What is it?</a:t>
            </a:r>
          </a:p>
        </p:txBody>
      </p:sp>
      <p:sp>
        <p:nvSpPr>
          <p:cNvPr id="3" name="Content Placeholder 2"/>
          <p:cNvSpPr>
            <a:spLocks noGrp="1"/>
          </p:cNvSpPr>
          <p:nvPr>
            <p:ph type="body" idx="1"/>
          </p:nvPr>
        </p:nvSpPr>
        <p:spPr>
          <a:xfrm>
            <a:off x="722313" y="2906713"/>
            <a:ext cx="7772400" cy="1500187"/>
          </a:xfrm>
        </p:spPr>
        <p:txBody>
          <a:bodyPr anchor="b">
            <a:normAutofit/>
          </a:bodyPr>
          <a:lstStyle/>
          <a:p>
            <a:pPr>
              <a:lnSpc>
                <a:spcPct val="90000"/>
              </a:lnSpc>
            </a:pPr>
            <a:endParaRPr lang="en-US" sz="1600" dirty="0"/>
          </a:p>
          <a:p>
            <a:pPr marL="0" indent="0">
              <a:lnSpc>
                <a:spcPct val="90000"/>
              </a:lnSpc>
              <a:buNone/>
            </a:pPr>
            <a:r>
              <a:rPr lang="en-US" sz="1600" dirty="0"/>
              <a:t>“Our purpose is to understand what our readers need to know to fulfill their mission or achieve their goals and then to provide them with interesting policy stories, based on persuasive evidence and rigorous data analysis and told with integrity to the facts” (</a:t>
            </a:r>
            <a:r>
              <a:rPr lang="en-US" sz="1600" dirty="0" err="1"/>
              <a:t>Chrisinger</a:t>
            </a:r>
            <a:r>
              <a:rPr lang="en-US" sz="1600" dirty="0"/>
              <a:t> 6).</a:t>
            </a:r>
          </a:p>
          <a:p>
            <a:pPr marL="0" indent="0">
              <a:lnSpc>
                <a:spcPct val="90000"/>
              </a:lnSpc>
              <a:buNone/>
            </a:pPr>
            <a:endParaRPr lang="en-US" sz="1600" dirty="0"/>
          </a:p>
          <a:p>
            <a:pPr>
              <a:lnSpc>
                <a:spcPct val="90000"/>
              </a:lnSpc>
            </a:pPr>
            <a:endParaRPr lang="en-US" sz="1600" dirty="0"/>
          </a:p>
          <a:p>
            <a:pPr>
              <a:lnSpc>
                <a:spcPct val="90000"/>
              </a:lnSpc>
            </a:pPr>
            <a:endParaRPr lang="en-US" sz="1600" dirty="0"/>
          </a:p>
        </p:txBody>
      </p:sp>
    </p:spTree>
    <p:extLst>
      <p:ext uri="{BB962C8B-B14F-4D97-AF65-F5344CB8AC3E}">
        <p14:creationId xmlns:p14="http://schemas.microsoft.com/office/powerpoint/2010/main" val="2901907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Understanding Writing as a </a:t>
            </a:r>
            <a:br>
              <a:rPr lang="en-US" dirty="0"/>
            </a:br>
            <a:r>
              <a:rPr lang="en-US" dirty="0"/>
              <a:t>(Messy) Process</a:t>
            </a:r>
          </a:p>
        </p:txBody>
      </p:sp>
      <p:sp>
        <p:nvSpPr>
          <p:cNvPr id="6" name="Content Placeholder 5"/>
          <p:cNvSpPr>
            <a:spLocks noGrp="1"/>
          </p:cNvSpPr>
          <p:nvPr>
            <p:ph sz="half" idx="1"/>
          </p:nvPr>
        </p:nvSpPr>
        <p:spPr>
          <a:xfrm>
            <a:off x="457200" y="1600200"/>
            <a:ext cx="5702968" cy="4525963"/>
          </a:xfrm>
        </p:spPr>
        <p:txBody>
          <a:bodyPr>
            <a:normAutofit fontScale="85000" lnSpcReduction="10000"/>
          </a:bodyPr>
          <a:lstStyle/>
          <a:p>
            <a:pPr marL="0" indent="0">
              <a:buNone/>
            </a:pPr>
            <a:r>
              <a:rPr lang="en-US" dirty="0"/>
              <a:t>“Almost all good writing begins with terrible  first efforts. You need to start somewhere. Start by getting something -- anything -- down on paper. A friend of mine says that the first draft is the down draft -- you just get it down. The second draft is the up draft -- you fix it up. You try to say what you have to say more accurately. And the third draft is the dental draft, where you check every tooth, to see if it's loose or cramped or decayed, or even, God help us, healthy.” –Anne Lamott, “Shitty First Drafts”</a:t>
            </a:r>
          </a:p>
          <a:p>
            <a:endParaRPr lang="en-US" dirty="0"/>
          </a:p>
        </p:txBody>
      </p:sp>
      <p:pic>
        <p:nvPicPr>
          <p:cNvPr id="4" name="Content Placeholder 3" descr="Icon&#10;&#10;Description automatically generated">
            <a:extLst>
              <a:ext uri="{FF2B5EF4-FFF2-40B4-BE49-F238E27FC236}">
                <a16:creationId xmlns:a16="http://schemas.microsoft.com/office/drawing/2014/main" id="{1A2FB3D2-CF4C-C6FE-2904-CA0658E25C78}"/>
              </a:ext>
            </a:extLst>
          </p:cNvPr>
          <p:cNvPicPr>
            <a:picLocks noGrp="1" noChangeAspect="1"/>
          </p:cNvPicPr>
          <p:nvPr>
            <p:ph sz="half" idx="2"/>
          </p:nvPr>
        </p:nvPicPr>
        <p:blipFill>
          <a:blip r:embed="rId2"/>
          <a:stretch>
            <a:fillRect/>
          </a:stretch>
        </p:blipFill>
        <p:spPr>
          <a:xfrm>
            <a:off x="6452108" y="3986784"/>
            <a:ext cx="1790498" cy="1823053"/>
          </a:xfrm>
        </p:spPr>
      </p:pic>
    </p:spTree>
    <p:extLst>
      <p:ext uri="{BB962C8B-B14F-4D97-AF65-F5344CB8AC3E}">
        <p14:creationId xmlns:p14="http://schemas.microsoft.com/office/powerpoint/2010/main" val="4273292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768C9-3CAB-015E-686D-E7F5703B7E4F}"/>
              </a:ext>
            </a:extLst>
          </p:cNvPr>
          <p:cNvSpPr>
            <a:spLocks noGrp="1"/>
          </p:cNvSpPr>
          <p:nvPr>
            <p:ph type="title"/>
          </p:nvPr>
        </p:nvSpPr>
        <p:spPr>
          <a:xfrm>
            <a:off x="457200" y="273050"/>
            <a:ext cx="3008313" cy="1162050"/>
          </a:xfrm>
        </p:spPr>
        <p:txBody>
          <a:bodyPr anchor="b">
            <a:normAutofit/>
          </a:bodyPr>
          <a:lstStyle/>
          <a:p>
            <a:r>
              <a:rPr lang="en-US" dirty="0"/>
              <a:t>The Writing Process </a:t>
            </a:r>
            <a:br>
              <a:rPr lang="en-US" dirty="0"/>
            </a:br>
            <a:r>
              <a:rPr lang="en-US" dirty="0"/>
              <a:t>PHASE I: PREPARATION</a:t>
            </a:r>
          </a:p>
        </p:txBody>
      </p:sp>
      <p:graphicFrame>
        <p:nvGraphicFramePr>
          <p:cNvPr id="7" name="Content Placeholder 4">
            <a:extLst>
              <a:ext uri="{FF2B5EF4-FFF2-40B4-BE49-F238E27FC236}">
                <a16:creationId xmlns:a16="http://schemas.microsoft.com/office/drawing/2014/main" id="{F9693397-96FB-0E4A-A666-F0228AB0F53E}"/>
              </a:ext>
            </a:extLst>
          </p:cNvPr>
          <p:cNvGraphicFramePr>
            <a:graphicFrameLocks noGrp="1"/>
          </p:cNvGraphicFramePr>
          <p:nvPr>
            <p:ph idx="1"/>
            <p:extLst>
              <p:ext uri="{D42A27DB-BD31-4B8C-83A1-F6EECF244321}">
                <p14:modId xmlns:p14="http://schemas.microsoft.com/office/powerpoint/2010/main" val="2520911906"/>
              </p:ext>
            </p:extLst>
          </p:nvPr>
        </p:nvGraphicFramePr>
        <p:xfrm>
          <a:off x="3575050" y="273050"/>
          <a:ext cx="5111750" cy="5853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3593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768C9-3CAB-015E-686D-E7F5703B7E4F}"/>
              </a:ext>
            </a:extLst>
          </p:cNvPr>
          <p:cNvSpPr>
            <a:spLocks noGrp="1"/>
          </p:cNvSpPr>
          <p:nvPr>
            <p:ph type="title"/>
          </p:nvPr>
        </p:nvSpPr>
        <p:spPr>
          <a:xfrm>
            <a:off x="457200" y="273050"/>
            <a:ext cx="3008313" cy="1162050"/>
          </a:xfrm>
        </p:spPr>
        <p:txBody>
          <a:bodyPr anchor="b">
            <a:normAutofit/>
          </a:bodyPr>
          <a:lstStyle/>
          <a:p>
            <a:r>
              <a:rPr lang="en-US" dirty="0"/>
              <a:t>The Writing Process </a:t>
            </a:r>
            <a:br>
              <a:rPr lang="en-US" dirty="0"/>
            </a:br>
            <a:r>
              <a:rPr lang="en-US" dirty="0"/>
              <a:t>PHASE II: COMPOSITION</a:t>
            </a:r>
          </a:p>
        </p:txBody>
      </p:sp>
      <p:graphicFrame>
        <p:nvGraphicFramePr>
          <p:cNvPr id="7" name="Content Placeholder 4">
            <a:extLst>
              <a:ext uri="{FF2B5EF4-FFF2-40B4-BE49-F238E27FC236}">
                <a16:creationId xmlns:a16="http://schemas.microsoft.com/office/drawing/2014/main" id="{F9693397-96FB-0E4A-A666-F0228AB0F53E}"/>
              </a:ext>
            </a:extLst>
          </p:cNvPr>
          <p:cNvGraphicFramePr>
            <a:graphicFrameLocks noGrp="1"/>
          </p:cNvGraphicFramePr>
          <p:nvPr>
            <p:ph idx="1"/>
            <p:extLst>
              <p:ext uri="{D42A27DB-BD31-4B8C-83A1-F6EECF244321}">
                <p14:modId xmlns:p14="http://schemas.microsoft.com/office/powerpoint/2010/main" val="3636885329"/>
              </p:ext>
            </p:extLst>
          </p:nvPr>
        </p:nvGraphicFramePr>
        <p:xfrm>
          <a:off x="3575050" y="273050"/>
          <a:ext cx="5111750"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4352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768C9-3CAB-015E-686D-E7F5703B7E4F}"/>
              </a:ext>
            </a:extLst>
          </p:cNvPr>
          <p:cNvSpPr>
            <a:spLocks noGrp="1"/>
          </p:cNvSpPr>
          <p:nvPr>
            <p:ph type="title"/>
          </p:nvPr>
        </p:nvSpPr>
        <p:spPr>
          <a:xfrm>
            <a:off x="457200" y="273050"/>
            <a:ext cx="3008313" cy="1162050"/>
          </a:xfrm>
        </p:spPr>
        <p:txBody>
          <a:bodyPr anchor="b">
            <a:normAutofit/>
          </a:bodyPr>
          <a:lstStyle/>
          <a:p>
            <a:r>
              <a:rPr lang="en-US" dirty="0"/>
              <a:t>The Writing Process </a:t>
            </a:r>
            <a:br>
              <a:rPr lang="en-US" dirty="0"/>
            </a:br>
            <a:r>
              <a:rPr lang="en-US" dirty="0"/>
              <a:t>PHASE III: FINALIZING</a:t>
            </a:r>
          </a:p>
        </p:txBody>
      </p:sp>
      <p:graphicFrame>
        <p:nvGraphicFramePr>
          <p:cNvPr id="7" name="Content Placeholder 4">
            <a:extLst>
              <a:ext uri="{FF2B5EF4-FFF2-40B4-BE49-F238E27FC236}">
                <a16:creationId xmlns:a16="http://schemas.microsoft.com/office/drawing/2014/main" id="{F9693397-96FB-0E4A-A666-F0228AB0F53E}"/>
              </a:ext>
            </a:extLst>
          </p:cNvPr>
          <p:cNvGraphicFramePr>
            <a:graphicFrameLocks noGrp="1"/>
          </p:cNvGraphicFramePr>
          <p:nvPr>
            <p:ph idx="1"/>
            <p:extLst>
              <p:ext uri="{D42A27DB-BD31-4B8C-83A1-F6EECF244321}">
                <p14:modId xmlns:p14="http://schemas.microsoft.com/office/powerpoint/2010/main" val="2041647169"/>
              </p:ext>
            </p:extLst>
          </p:nvPr>
        </p:nvGraphicFramePr>
        <p:xfrm>
          <a:off x="3575050" y="273050"/>
          <a:ext cx="5111750" cy="5853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4593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FA628-474D-ADCC-58CC-CDF6786AE1B0}"/>
              </a:ext>
            </a:extLst>
          </p:cNvPr>
          <p:cNvSpPr>
            <a:spLocks noGrp="1"/>
          </p:cNvSpPr>
          <p:nvPr>
            <p:ph type="title"/>
          </p:nvPr>
        </p:nvSpPr>
        <p:spPr/>
        <p:txBody>
          <a:bodyPr>
            <a:normAutofit/>
          </a:bodyPr>
          <a:lstStyle/>
          <a:p>
            <a:r>
              <a:rPr lang="en-US" dirty="0"/>
              <a:t>Finalizing</a:t>
            </a:r>
          </a:p>
        </p:txBody>
      </p:sp>
      <p:graphicFrame>
        <p:nvGraphicFramePr>
          <p:cNvPr id="4" name="Table 4">
            <a:extLst>
              <a:ext uri="{FF2B5EF4-FFF2-40B4-BE49-F238E27FC236}">
                <a16:creationId xmlns:a16="http://schemas.microsoft.com/office/drawing/2014/main" id="{909D91ED-6142-903E-4BFE-8A6AF4A849D0}"/>
              </a:ext>
            </a:extLst>
          </p:cNvPr>
          <p:cNvGraphicFramePr>
            <a:graphicFrameLocks noGrp="1"/>
          </p:cNvGraphicFramePr>
          <p:nvPr>
            <p:ph idx="1"/>
            <p:extLst>
              <p:ext uri="{D42A27DB-BD31-4B8C-83A1-F6EECF244321}">
                <p14:modId xmlns:p14="http://schemas.microsoft.com/office/powerpoint/2010/main" val="1700927657"/>
              </p:ext>
            </p:extLst>
          </p:nvPr>
        </p:nvGraphicFramePr>
        <p:xfrm>
          <a:off x="457200" y="1600200"/>
          <a:ext cx="8229600" cy="296672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1203915120"/>
                    </a:ext>
                  </a:extLst>
                </a:gridCol>
                <a:gridCol w="2743200">
                  <a:extLst>
                    <a:ext uri="{9D8B030D-6E8A-4147-A177-3AD203B41FA5}">
                      <a16:colId xmlns:a16="http://schemas.microsoft.com/office/drawing/2014/main" val="2399688159"/>
                    </a:ext>
                  </a:extLst>
                </a:gridCol>
                <a:gridCol w="2743200">
                  <a:extLst>
                    <a:ext uri="{9D8B030D-6E8A-4147-A177-3AD203B41FA5}">
                      <a16:colId xmlns:a16="http://schemas.microsoft.com/office/drawing/2014/main" val="1208621068"/>
                    </a:ext>
                  </a:extLst>
                </a:gridCol>
              </a:tblGrid>
              <a:tr h="370840">
                <a:tc>
                  <a:txBody>
                    <a:bodyPr/>
                    <a:lstStyle/>
                    <a:p>
                      <a:r>
                        <a:rPr lang="en-US" dirty="0"/>
                        <a:t>Revision</a:t>
                      </a:r>
                    </a:p>
                  </a:txBody>
                  <a:tcPr/>
                </a:tc>
                <a:tc>
                  <a:txBody>
                    <a:bodyPr/>
                    <a:lstStyle/>
                    <a:p>
                      <a:r>
                        <a:rPr lang="en-US" dirty="0"/>
                        <a:t>Editing</a:t>
                      </a:r>
                    </a:p>
                  </a:txBody>
                  <a:tcPr/>
                </a:tc>
                <a:tc>
                  <a:txBody>
                    <a:bodyPr/>
                    <a:lstStyle/>
                    <a:p>
                      <a:r>
                        <a:rPr lang="en-US" dirty="0"/>
                        <a:t>Proofreading</a:t>
                      </a:r>
                    </a:p>
                  </a:txBody>
                  <a:tcPr/>
                </a:tc>
                <a:extLst>
                  <a:ext uri="{0D108BD9-81ED-4DB2-BD59-A6C34878D82A}">
                    <a16:rowId xmlns:a16="http://schemas.microsoft.com/office/drawing/2014/main" val="3341686329"/>
                  </a:ext>
                </a:extLst>
              </a:tr>
              <a:tr h="370840">
                <a:tc>
                  <a:txBody>
                    <a:bodyPr/>
                    <a:lstStyle/>
                    <a:p>
                      <a:r>
                        <a:rPr lang="en-US" dirty="0"/>
                        <a:t>SUBSTANTIVE CHANGES</a:t>
                      </a:r>
                    </a:p>
                  </a:txBody>
                  <a:tcPr/>
                </a:tc>
                <a:tc>
                  <a:txBody>
                    <a:bodyPr/>
                    <a:lstStyle/>
                    <a:p>
                      <a:r>
                        <a:rPr lang="en-US" dirty="0"/>
                        <a:t>LOWER-ORDER CHANGES</a:t>
                      </a:r>
                    </a:p>
                  </a:txBody>
                  <a:tcPr/>
                </a:tc>
                <a:tc>
                  <a:txBody>
                    <a:bodyPr/>
                    <a:lstStyle/>
                    <a:p>
                      <a:r>
                        <a:rPr lang="en-US" dirty="0"/>
                        <a:t>FINAL CHECK</a:t>
                      </a:r>
                    </a:p>
                  </a:txBody>
                  <a:tcPr/>
                </a:tc>
                <a:extLst>
                  <a:ext uri="{0D108BD9-81ED-4DB2-BD59-A6C34878D82A}">
                    <a16:rowId xmlns:a16="http://schemas.microsoft.com/office/drawing/2014/main" val="3724190727"/>
                  </a:ext>
                </a:extLst>
              </a:tr>
              <a:tr h="370840">
                <a:tc>
                  <a:txBody>
                    <a:bodyPr/>
                    <a:lstStyle/>
                    <a:p>
                      <a:r>
                        <a:rPr lang="en-US" dirty="0"/>
                        <a:t>Answer/solution</a:t>
                      </a:r>
                    </a:p>
                  </a:txBody>
                  <a:tcPr/>
                </a:tc>
                <a:tc>
                  <a:txBody>
                    <a:bodyPr/>
                    <a:lstStyle/>
                    <a:p>
                      <a:r>
                        <a:rPr lang="en-US" dirty="0"/>
                        <a:t>Format</a:t>
                      </a:r>
                    </a:p>
                  </a:txBody>
                  <a:tcPr/>
                </a:tc>
                <a:tc>
                  <a:txBody>
                    <a:bodyPr/>
                    <a:lstStyle/>
                    <a:p>
                      <a:r>
                        <a:rPr lang="en-US" dirty="0"/>
                        <a:t>Typos</a:t>
                      </a:r>
                    </a:p>
                  </a:txBody>
                  <a:tcPr/>
                </a:tc>
                <a:extLst>
                  <a:ext uri="{0D108BD9-81ED-4DB2-BD59-A6C34878D82A}">
                    <a16:rowId xmlns:a16="http://schemas.microsoft.com/office/drawing/2014/main" val="213613824"/>
                  </a:ext>
                </a:extLst>
              </a:tr>
              <a:tr h="370840">
                <a:tc>
                  <a:txBody>
                    <a:bodyPr/>
                    <a:lstStyle/>
                    <a:p>
                      <a:r>
                        <a:rPr lang="en-US" dirty="0"/>
                        <a:t>Structure</a:t>
                      </a:r>
                    </a:p>
                  </a:txBody>
                  <a:tcPr/>
                </a:tc>
                <a:tc>
                  <a:txBody>
                    <a:bodyPr/>
                    <a:lstStyle/>
                    <a:p>
                      <a:r>
                        <a:rPr lang="en-US" dirty="0"/>
                        <a:t>Style/Tone</a:t>
                      </a:r>
                    </a:p>
                  </a:txBody>
                  <a:tcPr/>
                </a:tc>
                <a:tc>
                  <a:txBody>
                    <a:bodyPr/>
                    <a:lstStyle/>
                    <a:p>
                      <a:endParaRPr lang="en-US" dirty="0"/>
                    </a:p>
                  </a:txBody>
                  <a:tcPr/>
                </a:tc>
                <a:extLst>
                  <a:ext uri="{0D108BD9-81ED-4DB2-BD59-A6C34878D82A}">
                    <a16:rowId xmlns:a16="http://schemas.microsoft.com/office/drawing/2014/main" val="420742247"/>
                  </a:ext>
                </a:extLst>
              </a:tr>
              <a:tr h="370840">
                <a:tc>
                  <a:txBody>
                    <a:bodyPr/>
                    <a:lstStyle/>
                    <a:p>
                      <a:r>
                        <a:rPr lang="en-US" dirty="0"/>
                        <a:t>Evidence</a:t>
                      </a:r>
                    </a:p>
                  </a:txBody>
                  <a:tcPr/>
                </a:tc>
                <a:tc>
                  <a:txBody>
                    <a:bodyPr/>
                    <a:lstStyle/>
                    <a:p>
                      <a:r>
                        <a:rPr lang="en-US" dirty="0"/>
                        <a:t>Word choice</a:t>
                      </a:r>
                    </a:p>
                  </a:txBody>
                  <a:tcPr/>
                </a:tc>
                <a:tc>
                  <a:txBody>
                    <a:bodyPr/>
                    <a:lstStyle/>
                    <a:p>
                      <a:endParaRPr lang="en-US"/>
                    </a:p>
                  </a:txBody>
                  <a:tcPr/>
                </a:tc>
                <a:extLst>
                  <a:ext uri="{0D108BD9-81ED-4DB2-BD59-A6C34878D82A}">
                    <a16:rowId xmlns:a16="http://schemas.microsoft.com/office/drawing/2014/main" val="385572326"/>
                  </a:ext>
                </a:extLst>
              </a:tr>
              <a:tr h="370840">
                <a:tc>
                  <a:txBody>
                    <a:bodyPr/>
                    <a:lstStyle/>
                    <a:p>
                      <a:r>
                        <a:rPr lang="en-US" dirty="0"/>
                        <a:t>Argumentation</a:t>
                      </a:r>
                    </a:p>
                  </a:txBody>
                  <a:tcPr/>
                </a:tc>
                <a:tc>
                  <a:txBody>
                    <a:bodyPr/>
                    <a:lstStyle/>
                    <a:p>
                      <a:r>
                        <a:rPr lang="en-US" dirty="0"/>
                        <a:t>Concision</a:t>
                      </a:r>
                    </a:p>
                  </a:txBody>
                  <a:tcPr/>
                </a:tc>
                <a:tc>
                  <a:txBody>
                    <a:bodyPr/>
                    <a:lstStyle/>
                    <a:p>
                      <a:endParaRPr lang="en-US"/>
                    </a:p>
                  </a:txBody>
                  <a:tcPr/>
                </a:tc>
                <a:extLst>
                  <a:ext uri="{0D108BD9-81ED-4DB2-BD59-A6C34878D82A}">
                    <a16:rowId xmlns:a16="http://schemas.microsoft.com/office/drawing/2014/main" val="1881464932"/>
                  </a:ext>
                </a:extLst>
              </a:tr>
              <a:tr h="370840">
                <a:tc>
                  <a:txBody>
                    <a:bodyPr/>
                    <a:lstStyle/>
                    <a:p>
                      <a:endParaRPr lang="en-US"/>
                    </a:p>
                  </a:txBody>
                  <a:tcPr/>
                </a:tc>
                <a:tc>
                  <a:txBody>
                    <a:bodyPr/>
                    <a:lstStyle/>
                    <a:p>
                      <a:r>
                        <a:rPr lang="en-US" dirty="0"/>
                        <a:t>Grammatical Conventions</a:t>
                      </a:r>
                    </a:p>
                  </a:txBody>
                  <a:tcPr/>
                </a:tc>
                <a:tc>
                  <a:txBody>
                    <a:bodyPr/>
                    <a:lstStyle/>
                    <a:p>
                      <a:endParaRPr lang="en-US"/>
                    </a:p>
                  </a:txBody>
                  <a:tcPr/>
                </a:tc>
                <a:extLst>
                  <a:ext uri="{0D108BD9-81ED-4DB2-BD59-A6C34878D82A}">
                    <a16:rowId xmlns:a16="http://schemas.microsoft.com/office/drawing/2014/main" val="4232644481"/>
                  </a:ext>
                </a:extLst>
              </a:tr>
              <a:tr h="370840">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612202158"/>
                  </a:ext>
                </a:extLst>
              </a:tr>
            </a:tbl>
          </a:graphicData>
        </a:graphic>
      </p:graphicFrame>
    </p:spTree>
    <p:extLst>
      <p:ext uri="{BB962C8B-B14F-4D97-AF65-F5344CB8AC3E}">
        <p14:creationId xmlns:p14="http://schemas.microsoft.com/office/powerpoint/2010/main" val="191516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7B23E-AA39-71D3-0ED8-4CE57803319C}"/>
              </a:ext>
            </a:extLst>
          </p:cNvPr>
          <p:cNvSpPr>
            <a:spLocks noGrp="1"/>
          </p:cNvSpPr>
          <p:nvPr>
            <p:ph type="title"/>
          </p:nvPr>
        </p:nvSpPr>
        <p:spPr>
          <a:xfrm>
            <a:off x="722313" y="4406900"/>
            <a:ext cx="7772400" cy="1362075"/>
          </a:xfrm>
        </p:spPr>
        <p:txBody>
          <a:bodyPr anchor="t">
            <a:normAutofit/>
          </a:bodyPr>
          <a:lstStyle/>
          <a:p>
            <a:r>
              <a:rPr lang="en-US" dirty="0"/>
              <a:t>Works Cited</a:t>
            </a:r>
          </a:p>
        </p:txBody>
      </p:sp>
      <p:sp>
        <p:nvSpPr>
          <p:cNvPr id="3" name="Content Placeholder 2">
            <a:extLst>
              <a:ext uri="{FF2B5EF4-FFF2-40B4-BE49-F238E27FC236}">
                <a16:creationId xmlns:a16="http://schemas.microsoft.com/office/drawing/2014/main" id="{C51C286A-7942-122E-D27F-45763EF4D44A}"/>
              </a:ext>
            </a:extLst>
          </p:cNvPr>
          <p:cNvSpPr>
            <a:spLocks noGrp="1"/>
          </p:cNvSpPr>
          <p:nvPr>
            <p:ph type="body" idx="1"/>
          </p:nvPr>
        </p:nvSpPr>
        <p:spPr>
          <a:xfrm>
            <a:off x="722313" y="2906713"/>
            <a:ext cx="7772400" cy="1500187"/>
          </a:xfrm>
        </p:spPr>
        <p:txBody>
          <a:bodyPr anchor="b">
            <a:normAutofit/>
          </a:bodyPr>
          <a:lstStyle/>
          <a:p>
            <a:pPr marL="0" indent="0">
              <a:buNone/>
            </a:pPr>
            <a:r>
              <a:rPr lang="en-US" dirty="0"/>
              <a:t>LaMott, Anne. </a:t>
            </a:r>
            <a:r>
              <a:rPr lang="en-US" i="1" dirty="0"/>
              <a:t>Bird by Bird</a:t>
            </a:r>
            <a:r>
              <a:rPr lang="en-US" dirty="0"/>
              <a:t>. Anchor Books, 1995.</a:t>
            </a:r>
          </a:p>
        </p:txBody>
      </p:sp>
    </p:spTree>
    <p:extLst>
      <p:ext uri="{BB962C8B-B14F-4D97-AF65-F5344CB8AC3E}">
        <p14:creationId xmlns:p14="http://schemas.microsoft.com/office/powerpoint/2010/main" val="28524044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2449</TotalTime>
  <Words>413</Words>
  <Application>Microsoft Macintosh PowerPoint</Application>
  <PresentationFormat>On-screen Show (4:3)</PresentationFormat>
  <Paragraphs>73</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Georgia</vt:lpstr>
      <vt:lpstr>Office Theme</vt:lpstr>
      <vt:lpstr>The Policy Writing Process</vt:lpstr>
      <vt:lpstr>Strategic Communication: What is it?</vt:lpstr>
      <vt:lpstr>Policy Writing: What is it?</vt:lpstr>
      <vt:lpstr>Understanding Writing as a  (Messy) Process</vt:lpstr>
      <vt:lpstr>The Writing Process  PHASE I: PREPARATION</vt:lpstr>
      <vt:lpstr>The Writing Process  PHASE II: COMPOSITION</vt:lpstr>
      <vt:lpstr>The Writing Process  PHASE III: FINALIZING</vt:lpstr>
      <vt:lpstr>Finalizing</vt:lpstr>
      <vt:lpstr>Works Cited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Option One Title Here</dc:title>
  <dc:creator>Shikha Savdas</dc:creator>
  <cp:lastModifiedBy>Meredith Wimberly</cp:lastModifiedBy>
  <cp:revision>41</cp:revision>
  <dcterms:created xsi:type="dcterms:W3CDTF">2012-05-16T22:01:57Z</dcterms:created>
  <dcterms:modified xsi:type="dcterms:W3CDTF">2022-08-08T18:36:32Z</dcterms:modified>
</cp:coreProperties>
</file>